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handoutMasterIdLst>
    <p:handoutMasterId r:id="rId30"/>
  </p:handoutMasterIdLst>
  <p:sldIdLst>
    <p:sldId id="288" r:id="rId4"/>
    <p:sldId id="267" r:id="rId6"/>
    <p:sldId id="298" r:id="rId7"/>
    <p:sldId id="273" r:id="rId8"/>
    <p:sldId id="289" r:id="rId9"/>
    <p:sldId id="274" r:id="rId10"/>
    <p:sldId id="297" r:id="rId11"/>
    <p:sldId id="299" r:id="rId12"/>
    <p:sldId id="300" r:id="rId13"/>
    <p:sldId id="304" r:id="rId14"/>
    <p:sldId id="301" r:id="rId15"/>
    <p:sldId id="302" r:id="rId16"/>
    <p:sldId id="303" r:id="rId17"/>
    <p:sldId id="306" r:id="rId18"/>
    <p:sldId id="308" r:id="rId19"/>
    <p:sldId id="307" r:id="rId20"/>
    <p:sldId id="309" r:id="rId21"/>
    <p:sldId id="310" r:id="rId22"/>
    <p:sldId id="276" r:id="rId23"/>
    <p:sldId id="277" r:id="rId24"/>
    <p:sldId id="265" r:id="rId25"/>
    <p:sldId id="279" r:id="rId26"/>
    <p:sldId id="292" r:id="rId27"/>
    <p:sldId id="290" r:id="rId28"/>
    <p:sldId id="29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072"/>
    <a:srgbClr val="162949"/>
    <a:srgbClr val="5AD9EA"/>
    <a:srgbClr val="BA4B2E"/>
    <a:srgbClr val="C2BB89"/>
    <a:srgbClr val="BFA15D"/>
    <a:srgbClr val="C0933C"/>
    <a:srgbClr val="733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5826" autoAdjust="0"/>
  </p:normalViewPr>
  <p:slideViewPr>
    <p:cSldViewPr snapToGrid="0">
      <p:cViewPr varScale="1">
        <p:scale>
          <a:sx n="90" d="100"/>
          <a:sy n="90" d="100"/>
        </p:scale>
        <p:origin x="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898D0A9-2ECA-4E26-BE5D-7C575F5EF3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Enter title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Enter title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7667D-B47D-476E-AE95-20AE85CFC2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-3913327" y="-1"/>
            <a:ext cx="6054531" cy="6858000"/>
          </a:xfrm>
          <a:custGeom>
            <a:avLst/>
            <a:gdLst>
              <a:gd name="connsiteX0" fmla="*/ 0 w 4540898"/>
              <a:gd name="connsiteY0" fmla="*/ 0 h 9144000"/>
              <a:gd name="connsiteX1" fmla="*/ 4540898 w 4540898"/>
              <a:gd name="connsiteY1" fmla="*/ 0 h 9144000"/>
              <a:gd name="connsiteX2" fmla="*/ 4540898 w 4540898"/>
              <a:gd name="connsiteY2" fmla="*/ 9144000 h 9144000"/>
              <a:gd name="connsiteX3" fmla="*/ 0 w 4540898"/>
              <a:gd name="connsiteY3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0898" h="9144000">
                <a:moveTo>
                  <a:pt x="0" y="0"/>
                </a:moveTo>
                <a:lnTo>
                  <a:pt x="4540898" y="0"/>
                </a:lnTo>
                <a:lnTo>
                  <a:pt x="4540898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2090403" y="0"/>
            <a:ext cx="4064000" cy="6858000"/>
          </a:xfrm>
          <a:custGeom>
            <a:avLst/>
            <a:gdLst>
              <a:gd name="connsiteX0" fmla="*/ 0 w 3048000"/>
              <a:gd name="connsiteY0" fmla="*/ 0 h 9144000"/>
              <a:gd name="connsiteX1" fmla="*/ 3048000 w 3048000"/>
              <a:gd name="connsiteY1" fmla="*/ 0 h 9144000"/>
              <a:gd name="connsiteX2" fmla="*/ 3048000 w 3048000"/>
              <a:gd name="connsiteY2" fmla="*/ 9144000 h 9144000"/>
              <a:gd name="connsiteX3" fmla="*/ 0 w 3048000"/>
              <a:gd name="connsiteY3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9144000">
                <a:moveTo>
                  <a:pt x="0" y="0"/>
                </a:moveTo>
                <a:lnTo>
                  <a:pt x="3048000" y="0"/>
                </a:lnTo>
                <a:lnTo>
                  <a:pt x="3048000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ID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154403" y="0"/>
            <a:ext cx="6054531" cy="6858000"/>
          </a:xfrm>
          <a:custGeom>
            <a:avLst/>
            <a:gdLst>
              <a:gd name="connsiteX0" fmla="*/ 0 w 4540898"/>
              <a:gd name="connsiteY0" fmla="*/ 0 h 9144000"/>
              <a:gd name="connsiteX1" fmla="*/ 4540898 w 4540898"/>
              <a:gd name="connsiteY1" fmla="*/ 0 h 9144000"/>
              <a:gd name="connsiteX2" fmla="*/ 4540898 w 4540898"/>
              <a:gd name="connsiteY2" fmla="*/ 9144000 h 9144000"/>
              <a:gd name="connsiteX3" fmla="*/ 0 w 4540898"/>
              <a:gd name="connsiteY3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0898" h="9144000">
                <a:moveTo>
                  <a:pt x="0" y="0"/>
                </a:moveTo>
                <a:lnTo>
                  <a:pt x="4540898" y="0"/>
                </a:lnTo>
                <a:lnTo>
                  <a:pt x="4540898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 L 0.16528 0 " pathEditMode="relative" rAng="0" ptsTypes="AA">
                                      <p:cBhvr>
                                        <p:cTn id="6" dur="2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0.16667 0 " pathEditMode="relative" rAng="0" ptsTypes="AA">
                                      <p:cBhvr>
                                        <p:cTn id="8" dur="2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16667 0 " pathEditMode="relative" rAng="0" ptsTypes="AA">
                                      <p:cBhvr>
                                        <p:cTn id="10" dur="2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17" grpId="0" bldLvl="0" animBg="1"/>
      <p:bldP spid="18" grpId="0" bldLvl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A11A1FD-8FA6-4AE0-8F54-094283B9A4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1FF51C7-C967-4E63-8B03-ABEB2A1FF1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4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5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.png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image" Target="../media/image22.jpe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3.jpeg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4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7" Type="http://schemas.openxmlformats.org/officeDocument/2006/relationships/notesSlide" Target="../notesSlides/notesSlide11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6" Type="http://schemas.openxmlformats.org/officeDocument/2006/relationships/notesSlide" Target="../notesSlides/notesSlide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2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5.jpe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" b="14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0267701">
            <a:off x="7427642" y="-4016972"/>
            <a:ext cx="8651681" cy="13190706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1462" y="1616618"/>
            <a:ext cx="841677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9600" b="1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Delhi Travel Guide </a:t>
            </a:r>
            <a:endParaRPr lang="en-US" altLang="en-GB" sz="9600" b="1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5150" y="4507865"/>
            <a:ext cx="5942965" cy="7759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en-GB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Explore the Heart of India</a:t>
            </a:r>
            <a:endParaRPr lang="en-US" altLang="en-GB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endParaRPr lang="en-US" altLang="en-GB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GB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9165" y="5740400"/>
            <a:ext cx="11252835" cy="7461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en-GB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Welcome to the ultimate guide to Delhi, India’s vibrant capital! A city where history, culture, modern life, and food come together beautifully.  </a:t>
            </a:r>
            <a:endParaRPr lang="en-US" altLang="en-GB" sz="1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GB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Discover Delhi with curated information, attractions, tips, and insights!</a:t>
            </a:r>
            <a:endParaRPr lang="en-US" altLang="en-GB" sz="1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GB" sz="1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075596" y="2173329"/>
            <a:ext cx="3319461" cy="0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698079" y="2249"/>
            <a:ext cx="708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>
                <a:solidFill>
                  <a:schemeClr val="bg1"/>
                </a:solidFill>
              </a:rPr>
              <a:t>“</a:t>
            </a:r>
            <a:endParaRPr lang="zh-CN" altLang="en-US" sz="115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4" name="Picture 3" descr="Screenshot (230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7205"/>
            <a:ext cx="12192000" cy="58629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4" name="Picture 3" descr="Screenshot (231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5300"/>
            <a:ext cx="12192000" cy="58667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9" name="Picture 8" descr="Screenshot (232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4030"/>
            <a:ext cx="12192000" cy="58699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4" name="Picture 3" descr="Screenshot (233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84505"/>
            <a:ext cx="12192000" cy="5888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9" name="Picture 8" descr="Screenshot (234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87680"/>
            <a:ext cx="12192000" cy="5882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6" name="Picture 5" descr="Screenshot (235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77520"/>
            <a:ext cx="12192000" cy="5902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6" name="Picture 5" descr="Screenshot (236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85775"/>
            <a:ext cx="12192000" cy="58858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4" name="Picture 3" descr="Screenshot (237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85775"/>
            <a:ext cx="12192000" cy="58858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6" name="Picture 5" descr="Screenshot (238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63550"/>
            <a:ext cx="12192000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creenshot (2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42565"/>
            <a:ext cx="12192000" cy="4115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6455"/>
            <a:ext cx="4129236" cy="51615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8565" y="11193"/>
            <a:ext cx="12210565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658431" y="186623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20717" y="254000"/>
            <a:ext cx="8627443" cy="54880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4643731" y="3787638"/>
            <a:ext cx="471300" cy="427747"/>
            <a:chOff x="16416659" y="4606938"/>
            <a:chExt cx="553988" cy="502794"/>
          </a:xfrm>
        </p:grpSpPr>
        <p:sp>
          <p:nvSpPr>
            <p:cNvPr id="11" name="Oval 198"/>
            <p:cNvSpPr/>
            <p:nvPr>
              <p:custDataLst>
                <p:tags r:id="rId4"/>
              </p:custDataLst>
            </p:nvPr>
          </p:nvSpPr>
          <p:spPr>
            <a:xfrm>
              <a:off x="16789640" y="4875704"/>
              <a:ext cx="32912" cy="310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2" name="Freeform 199"/>
            <p:cNvSpPr/>
            <p:nvPr>
              <p:custDataLst>
                <p:tags r:id="rId5"/>
              </p:custDataLst>
            </p:nvPr>
          </p:nvSpPr>
          <p:spPr>
            <a:xfrm>
              <a:off x="16416659" y="4606938"/>
              <a:ext cx="553988" cy="502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2793"/>
                  </a:moveTo>
                  <a:cubicBezTo>
                    <a:pt x="1688" y="2793"/>
                    <a:pt x="1688" y="2793"/>
                    <a:pt x="1688" y="2793"/>
                  </a:cubicBezTo>
                  <a:cubicBezTo>
                    <a:pt x="1181" y="2793"/>
                    <a:pt x="844" y="2421"/>
                    <a:pt x="844" y="1862"/>
                  </a:cubicBezTo>
                  <a:cubicBezTo>
                    <a:pt x="844" y="1303"/>
                    <a:pt x="1181" y="931"/>
                    <a:pt x="1688" y="931"/>
                  </a:cubicBezTo>
                  <a:cubicBezTo>
                    <a:pt x="21262" y="931"/>
                    <a:pt x="21262" y="931"/>
                    <a:pt x="21262" y="931"/>
                  </a:cubicBezTo>
                  <a:cubicBezTo>
                    <a:pt x="21431" y="931"/>
                    <a:pt x="21600" y="745"/>
                    <a:pt x="21600" y="559"/>
                  </a:cubicBezTo>
                  <a:cubicBezTo>
                    <a:pt x="21600" y="186"/>
                    <a:pt x="21431" y="0"/>
                    <a:pt x="21262" y="0"/>
                  </a:cubicBezTo>
                  <a:cubicBezTo>
                    <a:pt x="1688" y="0"/>
                    <a:pt x="1688" y="0"/>
                    <a:pt x="1688" y="0"/>
                  </a:cubicBezTo>
                  <a:cubicBezTo>
                    <a:pt x="675" y="0"/>
                    <a:pt x="0" y="931"/>
                    <a:pt x="0" y="1862"/>
                  </a:cubicBezTo>
                  <a:cubicBezTo>
                    <a:pt x="0" y="20483"/>
                    <a:pt x="0" y="20483"/>
                    <a:pt x="0" y="20483"/>
                  </a:cubicBezTo>
                  <a:cubicBezTo>
                    <a:pt x="0" y="21041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41"/>
                    <a:pt x="21600" y="20483"/>
                  </a:cubicBezTo>
                  <a:cubicBezTo>
                    <a:pt x="21600" y="3910"/>
                    <a:pt x="21600" y="3910"/>
                    <a:pt x="21600" y="3910"/>
                  </a:cubicBezTo>
                  <a:cubicBezTo>
                    <a:pt x="21600" y="3352"/>
                    <a:pt x="21094" y="2793"/>
                    <a:pt x="20587" y="2793"/>
                  </a:cubicBezTo>
                  <a:close/>
                  <a:moveTo>
                    <a:pt x="20756" y="14524"/>
                  </a:moveTo>
                  <a:cubicBezTo>
                    <a:pt x="12825" y="14524"/>
                    <a:pt x="12825" y="14524"/>
                    <a:pt x="12825" y="14524"/>
                  </a:cubicBezTo>
                  <a:cubicBezTo>
                    <a:pt x="12825" y="9869"/>
                    <a:pt x="12825" y="9869"/>
                    <a:pt x="12825" y="9869"/>
                  </a:cubicBezTo>
                  <a:cubicBezTo>
                    <a:pt x="20756" y="9869"/>
                    <a:pt x="20756" y="9869"/>
                    <a:pt x="20756" y="9869"/>
                  </a:cubicBezTo>
                  <a:lnTo>
                    <a:pt x="20756" y="14524"/>
                  </a:lnTo>
                  <a:close/>
                  <a:moveTo>
                    <a:pt x="20756" y="9124"/>
                  </a:moveTo>
                  <a:cubicBezTo>
                    <a:pt x="13162" y="9124"/>
                    <a:pt x="13162" y="9124"/>
                    <a:pt x="13162" y="9124"/>
                  </a:cubicBezTo>
                  <a:cubicBezTo>
                    <a:pt x="12487" y="9124"/>
                    <a:pt x="12150" y="9497"/>
                    <a:pt x="12150" y="10241"/>
                  </a:cubicBezTo>
                  <a:cubicBezTo>
                    <a:pt x="12150" y="14338"/>
                    <a:pt x="12150" y="14338"/>
                    <a:pt x="12150" y="14338"/>
                  </a:cubicBezTo>
                  <a:cubicBezTo>
                    <a:pt x="12150" y="14897"/>
                    <a:pt x="12487" y="15455"/>
                    <a:pt x="13162" y="15455"/>
                  </a:cubicBezTo>
                  <a:cubicBezTo>
                    <a:pt x="20756" y="15455"/>
                    <a:pt x="20756" y="15455"/>
                    <a:pt x="20756" y="15455"/>
                  </a:cubicBezTo>
                  <a:cubicBezTo>
                    <a:pt x="20756" y="20855"/>
                    <a:pt x="20756" y="20855"/>
                    <a:pt x="20756" y="20855"/>
                  </a:cubicBezTo>
                  <a:cubicBezTo>
                    <a:pt x="844" y="20855"/>
                    <a:pt x="844" y="20855"/>
                    <a:pt x="844" y="20855"/>
                  </a:cubicBezTo>
                  <a:cubicBezTo>
                    <a:pt x="844" y="3352"/>
                    <a:pt x="844" y="3352"/>
                    <a:pt x="844" y="3352"/>
                  </a:cubicBezTo>
                  <a:cubicBezTo>
                    <a:pt x="1013" y="3538"/>
                    <a:pt x="1013" y="3538"/>
                    <a:pt x="1013" y="3538"/>
                  </a:cubicBezTo>
                  <a:cubicBezTo>
                    <a:pt x="1181" y="3724"/>
                    <a:pt x="1519" y="3724"/>
                    <a:pt x="1688" y="3724"/>
                  </a:cubicBezTo>
                  <a:cubicBezTo>
                    <a:pt x="8100" y="3724"/>
                    <a:pt x="8100" y="3724"/>
                    <a:pt x="8100" y="3724"/>
                  </a:cubicBezTo>
                  <a:cubicBezTo>
                    <a:pt x="8100" y="3724"/>
                    <a:pt x="8100" y="3724"/>
                    <a:pt x="8100" y="3724"/>
                  </a:cubicBezTo>
                  <a:cubicBezTo>
                    <a:pt x="20756" y="3724"/>
                    <a:pt x="20756" y="3724"/>
                    <a:pt x="20756" y="3724"/>
                  </a:cubicBezTo>
                  <a:lnTo>
                    <a:pt x="20756" y="91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3" name="组合 12"/>
          <p:cNvGrpSpPr/>
          <p:nvPr>
            <p:custDataLst>
              <p:tags r:id="rId6"/>
            </p:custDataLst>
          </p:nvPr>
        </p:nvGrpSpPr>
        <p:grpSpPr>
          <a:xfrm>
            <a:off x="5059021" y="1432813"/>
            <a:ext cx="471300" cy="471300"/>
            <a:chOff x="21951043" y="3473368"/>
            <a:chExt cx="553988" cy="553988"/>
          </a:xfrm>
        </p:grpSpPr>
        <p:sp>
          <p:nvSpPr>
            <p:cNvPr id="14" name="Freeform 210"/>
            <p:cNvSpPr/>
            <p:nvPr>
              <p:custDataLst>
                <p:tags r:id="rId7"/>
              </p:custDataLst>
            </p:nvPr>
          </p:nvSpPr>
          <p:spPr>
            <a:xfrm>
              <a:off x="21951043" y="3473368"/>
              <a:ext cx="553988" cy="553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1856"/>
                  </a:moveTo>
                  <a:cubicBezTo>
                    <a:pt x="17212" y="1856"/>
                    <a:pt x="17212" y="1856"/>
                    <a:pt x="17212" y="1856"/>
                  </a:cubicBezTo>
                  <a:cubicBezTo>
                    <a:pt x="17212" y="506"/>
                    <a:pt x="17212" y="506"/>
                    <a:pt x="17212" y="506"/>
                  </a:cubicBezTo>
                  <a:cubicBezTo>
                    <a:pt x="17212" y="338"/>
                    <a:pt x="17044" y="169"/>
                    <a:pt x="16875" y="169"/>
                  </a:cubicBezTo>
                  <a:cubicBezTo>
                    <a:pt x="16706" y="169"/>
                    <a:pt x="16537" y="338"/>
                    <a:pt x="16537" y="506"/>
                  </a:cubicBezTo>
                  <a:cubicBezTo>
                    <a:pt x="16537" y="1856"/>
                    <a:pt x="16537" y="1856"/>
                    <a:pt x="16537" y="1856"/>
                  </a:cubicBezTo>
                  <a:cubicBezTo>
                    <a:pt x="11137" y="1856"/>
                    <a:pt x="11137" y="1856"/>
                    <a:pt x="11137" y="1856"/>
                  </a:cubicBezTo>
                  <a:cubicBezTo>
                    <a:pt x="11137" y="506"/>
                    <a:pt x="11137" y="506"/>
                    <a:pt x="11137" y="506"/>
                  </a:cubicBezTo>
                  <a:cubicBezTo>
                    <a:pt x="11137" y="338"/>
                    <a:pt x="10969" y="169"/>
                    <a:pt x="10800" y="169"/>
                  </a:cubicBezTo>
                  <a:cubicBezTo>
                    <a:pt x="10631" y="169"/>
                    <a:pt x="10462" y="338"/>
                    <a:pt x="10462" y="506"/>
                  </a:cubicBezTo>
                  <a:cubicBezTo>
                    <a:pt x="10462" y="1856"/>
                    <a:pt x="10462" y="1856"/>
                    <a:pt x="10462" y="1856"/>
                  </a:cubicBezTo>
                  <a:cubicBezTo>
                    <a:pt x="5063" y="1856"/>
                    <a:pt x="5063" y="1856"/>
                    <a:pt x="5063" y="1856"/>
                  </a:cubicBezTo>
                  <a:cubicBezTo>
                    <a:pt x="5063" y="338"/>
                    <a:pt x="5063" y="338"/>
                    <a:pt x="5063" y="338"/>
                  </a:cubicBezTo>
                  <a:cubicBezTo>
                    <a:pt x="5063" y="169"/>
                    <a:pt x="4894" y="0"/>
                    <a:pt x="4725" y="0"/>
                  </a:cubicBezTo>
                  <a:cubicBezTo>
                    <a:pt x="4556" y="0"/>
                    <a:pt x="4388" y="169"/>
                    <a:pt x="4388" y="338"/>
                  </a:cubicBezTo>
                  <a:cubicBezTo>
                    <a:pt x="4388" y="1856"/>
                    <a:pt x="4388" y="1856"/>
                    <a:pt x="4388" y="1856"/>
                  </a:cubicBezTo>
                  <a:cubicBezTo>
                    <a:pt x="1013" y="1856"/>
                    <a:pt x="1013" y="1856"/>
                    <a:pt x="1013" y="1856"/>
                  </a:cubicBezTo>
                  <a:cubicBezTo>
                    <a:pt x="506" y="1856"/>
                    <a:pt x="0" y="2363"/>
                    <a:pt x="0" y="2869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2869"/>
                    <a:pt x="21600" y="2869"/>
                    <a:pt x="21600" y="2869"/>
                  </a:cubicBezTo>
                  <a:cubicBezTo>
                    <a:pt x="21600" y="2363"/>
                    <a:pt x="21094" y="1856"/>
                    <a:pt x="20587" y="1856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7088"/>
                    <a:pt x="844" y="7088"/>
                    <a:pt x="844" y="7088"/>
                  </a:cubicBezTo>
                  <a:cubicBezTo>
                    <a:pt x="20756" y="7088"/>
                    <a:pt x="20756" y="7088"/>
                    <a:pt x="20756" y="7088"/>
                  </a:cubicBezTo>
                  <a:lnTo>
                    <a:pt x="20756" y="20756"/>
                  </a:lnTo>
                  <a:close/>
                  <a:moveTo>
                    <a:pt x="20756" y="6244"/>
                  </a:moveTo>
                  <a:cubicBezTo>
                    <a:pt x="844" y="6244"/>
                    <a:pt x="844" y="6244"/>
                    <a:pt x="844" y="6244"/>
                  </a:cubicBezTo>
                  <a:cubicBezTo>
                    <a:pt x="844" y="2700"/>
                    <a:pt x="844" y="2700"/>
                    <a:pt x="844" y="2700"/>
                  </a:cubicBezTo>
                  <a:cubicBezTo>
                    <a:pt x="4388" y="2700"/>
                    <a:pt x="4388" y="2700"/>
                    <a:pt x="4388" y="2700"/>
                  </a:cubicBezTo>
                  <a:cubicBezTo>
                    <a:pt x="4388" y="3881"/>
                    <a:pt x="4388" y="3881"/>
                    <a:pt x="4388" y="3881"/>
                  </a:cubicBezTo>
                  <a:cubicBezTo>
                    <a:pt x="4388" y="4219"/>
                    <a:pt x="4556" y="4388"/>
                    <a:pt x="4725" y="4388"/>
                  </a:cubicBezTo>
                  <a:cubicBezTo>
                    <a:pt x="4894" y="4388"/>
                    <a:pt x="5063" y="4219"/>
                    <a:pt x="5063" y="3881"/>
                  </a:cubicBezTo>
                  <a:cubicBezTo>
                    <a:pt x="5063" y="2700"/>
                    <a:pt x="5063" y="2700"/>
                    <a:pt x="5063" y="2700"/>
                  </a:cubicBezTo>
                  <a:cubicBezTo>
                    <a:pt x="10462" y="2700"/>
                    <a:pt x="10462" y="2700"/>
                    <a:pt x="10462" y="2700"/>
                  </a:cubicBezTo>
                  <a:cubicBezTo>
                    <a:pt x="10462" y="4219"/>
                    <a:pt x="10462" y="4219"/>
                    <a:pt x="10462" y="4219"/>
                  </a:cubicBezTo>
                  <a:cubicBezTo>
                    <a:pt x="10462" y="4388"/>
                    <a:pt x="10631" y="4556"/>
                    <a:pt x="10800" y="4556"/>
                  </a:cubicBezTo>
                  <a:cubicBezTo>
                    <a:pt x="10969" y="4556"/>
                    <a:pt x="11137" y="4388"/>
                    <a:pt x="11137" y="4219"/>
                  </a:cubicBezTo>
                  <a:cubicBezTo>
                    <a:pt x="11137" y="2700"/>
                    <a:pt x="11137" y="2700"/>
                    <a:pt x="11137" y="2700"/>
                  </a:cubicBezTo>
                  <a:cubicBezTo>
                    <a:pt x="16537" y="2700"/>
                    <a:pt x="16537" y="2700"/>
                    <a:pt x="16537" y="2700"/>
                  </a:cubicBezTo>
                  <a:cubicBezTo>
                    <a:pt x="16537" y="4219"/>
                    <a:pt x="16537" y="4219"/>
                    <a:pt x="16537" y="4219"/>
                  </a:cubicBezTo>
                  <a:cubicBezTo>
                    <a:pt x="16537" y="4388"/>
                    <a:pt x="16706" y="4556"/>
                    <a:pt x="16875" y="4556"/>
                  </a:cubicBezTo>
                  <a:cubicBezTo>
                    <a:pt x="17044" y="4556"/>
                    <a:pt x="17212" y="4388"/>
                    <a:pt x="17212" y="4219"/>
                  </a:cubicBezTo>
                  <a:cubicBezTo>
                    <a:pt x="17212" y="2700"/>
                    <a:pt x="17212" y="2700"/>
                    <a:pt x="17212" y="2700"/>
                  </a:cubicBezTo>
                  <a:cubicBezTo>
                    <a:pt x="20756" y="2700"/>
                    <a:pt x="20756" y="2700"/>
                    <a:pt x="20756" y="2700"/>
                  </a:cubicBezTo>
                  <a:lnTo>
                    <a:pt x="20756" y="62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5" name="Freeform 211"/>
            <p:cNvSpPr/>
            <p:nvPr>
              <p:custDataLst>
                <p:tags r:id="rId8"/>
              </p:custDataLst>
            </p:nvPr>
          </p:nvSpPr>
          <p:spPr>
            <a:xfrm>
              <a:off x="22016863" y="3698254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6" name="Freeform 212"/>
            <p:cNvSpPr/>
            <p:nvPr>
              <p:custDataLst>
                <p:tags r:id="rId9"/>
              </p:custDataLst>
            </p:nvPr>
          </p:nvSpPr>
          <p:spPr>
            <a:xfrm>
              <a:off x="22172271" y="3698254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7" name="Freeform 213"/>
            <p:cNvSpPr/>
            <p:nvPr>
              <p:custDataLst>
                <p:tags r:id="rId10"/>
              </p:custDataLst>
            </p:nvPr>
          </p:nvSpPr>
          <p:spPr>
            <a:xfrm>
              <a:off x="22327681" y="3698254"/>
              <a:ext cx="113358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8" name="Freeform 214"/>
            <p:cNvSpPr/>
            <p:nvPr>
              <p:custDataLst>
                <p:tags r:id="rId11"/>
              </p:custDataLst>
            </p:nvPr>
          </p:nvSpPr>
          <p:spPr>
            <a:xfrm>
              <a:off x="22327681" y="3855491"/>
              <a:ext cx="113358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9" name="Freeform 215"/>
            <p:cNvSpPr/>
            <p:nvPr>
              <p:custDataLst>
                <p:tags r:id="rId12"/>
              </p:custDataLst>
            </p:nvPr>
          </p:nvSpPr>
          <p:spPr>
            <a:xfrm>
              <a:off x="22172271" y="3855491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0"/>
                  </a:move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lose/>
                  <a:moveTo>
                    <a:pt x="17446" y="18144"/>
                  </a:moveTo>
                  <a:cubicBezTo>
                    <a:pt x="4154" y="18144"/>
                    <a:pt x="4154" y="18144"/>
                    <a:pt x="4154" y="18144"/>
                  </a:cubicBezTo>
                  <a:cubicBezTo>
                    <a:pt x="4154" y="3456"/>
                    <a:pt x="4154" y="3456"/>
                    <a:pt x="4154" y="3456"/>
                  </a:cubicBezTo>
                  <a:cubicBezTo>
                    <a:pt x="17446" y="3456"/>
                    <a:pt x="17446" y="3456"/>
                    <a:pt x="17446" y="3456"/>
                  </a:cubicBezTo>
                  <a:lnTo>
                    <a:pt x="17446" y="181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0" name="Freeform 216"/>
            <p:cNvSpPr/>
            <p:nvPr>
              <p:custDataLst>
                <p:tags r:id="rId13"/>
              </p:custDataLst>
            </p:nvPr>
          </p:nvSpPr>
          <p:spPr>
            <a:xfrm>
              <a:off x="22016863" y="3855491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21" name="矩形 20"/>
          <p:cNvSpPr/>
          <p:nvPr>
            <p:custDataLst>
              <p:tags r:id="rId14"/>
            </p:custDataLst>
          </p:nvPr>
        </p:nvSpPr>
        <p:spPr>
          <a:xfrm>
            <a:off x="5513070" y="1634490"/>
            <a:ext cx="374650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to visit: October–March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Metro for safe &amp; fast travel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Carry cash for local markets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Stay hydrated &amp; plan routes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 rot="5400000">
            <a:off x="8118121" y="1927223"/>
            <a:ext cx="4467077" cy="2268171"/>
          </a:xfrm>
          <a:prstGeom prst="rect">
            <a:avLst/>
          </a:prstGeom>
          <a:solidFill>
            <a:srgbClr val="5A507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20"/>
          <a:stretch>
            <a:fillRect/>
          </a:stretch>
        </p:blipFill>
        <p:spPr>
          <a:xfrm>
            <a:off x="8580916" y="1747041"/>
            <a:ext cx="2116872" cy="2628534"/>
          </a:xfrm>
          <a:prstGeom prst="rect">
            <a:avLst/>
          </a:prstGeom>
        </p:spPr>
      </p:pic>
      <p:sp>
        <p:nvSpPr>
          <p:cNvPr id="25" name="文本框 7"/>
          <p:cNvSpPr txBox="1"/>
          <p:nvPr/>
        </p:nvSpPr>
        <p:spPr>
          <a:xfrm>
            <a:off x="4169737" y="439250"/>
            <a:ext cx="26149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Travel Tips</a:t>
            </a:r>
            <a:endParaRPr lang="en-US" altLang="en-GB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3"/>
          <p:cNvSpPr txBox="1"/>
          <p:nvPr/>
        </p:nvSpPr>
        <p:spPr>
          <a:xfrm rot="10800000" flipV="1">
            <a:off x="4554855" y="2649855"/>
            <a:ext cx="7722235" cy="4198620"/>
          </a:xfrm>
          <a:prstGeom prst="rect">
            <a:avLst/>
          </a:prstGeom>
          <a:solidFill>
            <a:srgbClr val="5A5072"/>
          </a:solidFill>
          <a:ln>
            <a:noFill/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3" name="文本框 7"/>
          <p:cNvSpPr txBox="1"/>
          <p:nvPr/>
        </p:nvSpPr>
        <p:spPr>
          <a:xfrm rot="10800000" flipV="1">
            <a:off x="8705850" y="0"/>
            <a:ext cx="3571240" cy="2602230"/>
          </a:xfrm>
          <a:prstGeom prst="rect">
            <a:avLst/>
          </a:prstGeom>
          <a:solidFill>
            <a:srgbClr val="5A5072"/>
          </a:solidFill>
          <a:ln>
            <a:noFill/>
          </a:ln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65" y="0"/>
            <a:ext cx="4573758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675" y="0"/>
            <a:ext cx="1221105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551678" y="2649340"/>
            <a:ext cx="511126" cy="475561"/>
            <a:chOff x="20790386" y="10603820"/>
            <a:chExt cx="612664" cy="570034"/>
          </a:xfrm>
          <a:solidFill>
            <a:schemeClr val="bg1"/>
          </a:solidFill>
        </p:grpSpPr>
        <p:sp>
          <p:nvSpPr>
            <p:cNvPr id="11" name="Freeform 38"/>
            <p:cNvSpPr/>
            <p:nvPr/>
          </p:nvSpPr>
          <p:spPr>
            <a:xfrm>
              <a:off x="20790386" y="10603820"/>
              <a:ext cx="612664" cy="570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094" y="0"/>
                    <a:pt x="20588" y="0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675"/>
                    <a:pt x="844" y="675"/>
                    <a:pt x="844" y="675"/>
                  </a:cubicBezTo>
                  <a:cubicBezTo>
                    <a:pt x="20756" y="675"/>
                    <a:pt x="20756" y="675"/>
                    <a:pt x="20756" y="675"/>
                  </a:cubicBezTo>
                  <a:lnTo>
                    <a:pt x="20756" y="2075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2" name="Freeform 39"/>
            <p:cNvSpPr/>
            <p:nvPr/>
          </p:nvSpPr>
          <p:spPr>
            <a:xfrm>
              <a:off x="20891485" y="10679321"/>
              <a:ext cx="410465" cy="120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12800"/>
                  </a:moveTo>
                  <a:cubicBezTo>
                    <a:pt x="2009" y="12800"/>
                    <a:pt x="2009" y="12800"/>
                    <a:pt x="2009" y="12800"/>
                  </a:cubicBezTo>
                  <a:cubicBezTo>
                    <a:pt x="2009" y="13600"/>
                    <a:pt x="2009" y="13600"/>
                    <a:pt x="2009" y="13600"/>
                  </a:cubicBezTo>
                  <a:cubicBezTo>
                    <a:pt x="2260" y="17600"/>
                    <a:pt x="3767" y="21600"/>
                    <a:pt x="5274" y="21600"/>
                  </a:cubicBezTo>
                  <a:cubicBezTo>
                    <a:pt x="6781" y="21600"/>
                    <a:pt x="8037" y="17600"/>
                    <a:pt x="8540" y="13600"/>
                  </a:cubicBezTo>
                  <a:cubicBezTo>
                    <a:pt x="8540" y="12800"/>
                    <a:pt x="8540" y="12800"/>
                    <a:pt x="8540" y="12800"/>
                  </a:cubicBezTo>
                  <a:cubicBezTo>
                    <a:pt x="21098" y="12800"/>
                    <a:pt x="21098" y="12800"/>
                    <a:pt x="21098" y="12800"/>
                  </a:cubicBezTo>
                  <a:cubicBezTo>
                    <a:pt x="21349" y="12800"/>
                    <a:pt x="21600" y="11200"/>
                    <a:pt x="21600" y="10400"/>
                  </a:cubicBezTo>
                  <a:cubicBezTo>
                    <a:pt x="21600" y="9600"/>
                    <a:pt x="21349" y="8800"/>
                    <a:pt x="21098" y="8800"/>
                  </a:cubicBezTo>
                  <a:cubicBezTo>
                    <a:pt x="8540" y="8800"/>
                    <a:pt x="8540" y="8800"/>
                    <a:pt x="8540" y="8800"/>
                  </a:cubicBezTo>
                  <a:cubicBezTo>
                    <a:pt x="8540" y="8000"/>
                    <a:pt x="8540" y="8000"/>
                    <a:pt x="8540" y="8000"/>
                  </a:cubicBezTo>
                  <a:cubicBezTo>
                    <a:pt x="8037" y="3200"/>
                    <a:pt x="6781" y="0"/>
                    <a:pt x="5274" y="0"/>
                  </a:cubicBezTo>
                  <a:cubicBezTo>
                    <a:pt x="3767" y="0"/>
                    <a:pt x="2260" y="3200"/>
                    <a:pt x="2009" y="8000"/>
                  </a:cubicBezTo>
                  <a:cubicBezTo>
                    <a:pt x="2009" y="8800"/>
                    <a:pt x="2009" y="8800"/>
                    <a:pt x="2009" y="8800"/>
                  </a:cubicBezTo>
                  <a:cubicBezTo>
                    <a:pt x="502" y="8800"/>
                    <a:pt x="502" y="8800"/>
                    <a:pt x="502" y="8800"/>
                  </a:cubicBezTo>
                  <a:cubicBezTo>
                    <a:pt x="251" y="8800"/>
                    <a:pt x="0" y="9600"/>
                    <a:pt x="0" y="10400"/>
                  </a:cubicBezTo>
                  <a:cubicBezTo>
                    <a:pt x="0" y="11200"/>
                    <a:pt x="251" y="12800"/>
                    <a:pt x="502" y="12800"/>
                  </a:cubicBezTo>
                  <a:close/>
                  <a:moveTo>
                    <a:pt x="5274" y="3200"/>
                  </a:moveTo>
                  <a:cubicBezTo>
                    <a:pt x="6530" y="3200"/>
                    <a:pt x="7535" y="6400"/>
                    <a:pt x="7535" y="10400"/>
                  </a:cubicBezTo>
                  <a:cubicBezTo>
                    <a:pt x="7535" y="14400"/>
                    <a:pt x="6530" y="17600"/>
                    <a:pt x="5274" y="17600"/>
                  </a:cubicBezTo>
                  <a:cubicBezTo>
                    <a:pt x="4019" y="17600"/>
                    <a:pt x="3014" y="14400"/>
                    <a:pt x="3014" y="10400"/>
                  </a:cubicBezTo>
                  <a:cubicBezTo>
                    <a:pt x="3014" y="6400"/>
                    <a:pt x="4019" y="3200"/>
                    <a:pt x="5274" y="32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3" name="Freeform 40"/>
            <p:cNvSpPr/>
            <p:nvPr/>
          </p:nvSpPr>
          <p:spPr>
            <a:xfrm>
              <a:off x="20891485" y="10977550"/>
              <a:ext cx="410465" cy="11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12462"/>
                  </a:moveTo>
                  <a:cubicBezTo>
                    <a:pt x="13060" y="12462"/>
                    <a:pt x="13060" y="12462"/>
                    <a:pt x="13060" y="12462"/>
                  </a:cubicBezTo>
                  <a:cubicBezTo>
                    <a:pt x="13060" y="13292"/>
                    <a:pt x="13060" y="13292"/>
                    <a:pt x="13060" y="13292"/>
                  </a:cubicBezTo>
                  <a:cubicBezTo>
                    <a:pt x="13563" y="18277"/>
                    <a:pt x="14819" y="21600"/>
                    <a:pt x="16326" y="21600"/>
                  </a:cubicBezTo>
                  <a:cubicBezTo>
                    <a:pt x="17833" y="21600"/>
                    <a:pt x="19340" y="18277"/>
                    <a:pt x="19591" y="13292"/>
                  </a:cubicBezTo>
                  <a:cubicBezTo>
                    <a:pt x="19591" y="12462"/>
                    <a:pt x="19591" y="12462"/>
                    <a:pt x="19591" y="12462"/>
                  </a:cubicBezTo>
                  <a:cubicBezTo>
                    <a:pt x="21098" y="12462"/>
                    <a:pt x="21098" y="12462"/>
                    <a:pt x="21098" y="12462"/>
                  </a:cubicBezTo>
                  <a:cubicBezTo>
                    <a:pt x="21349" y="12462"/>
                    <a:pt x="21600" y="11631"/>
                    <a:pt x="21600" y="10800"/>
                  </a:cubicBezTo>
                  <a:cubicBezTo>
                    <a:pt x="21600" y="9969"/>
                    <a:pt x="21349" y="9138"/>
                    <a:pt x="21098" y="9138"/>
                  </a:cubicBezTo>
                  <a:cubicBezTo>
                    <a:pt x="19591" y="9138"/>
                    <a:pt x="19591" y="9138"/>
                    <a:pt x="19591" y="9138"/>
                  </a:cubicBezTo>
                  <a:cubicBezTo>
                    <a:pt x="19591" y="8308"/>
                    <a:pt x="19591" y="8308"/>
                    <a:pt x="19591" y="8308"/>
                  </a:cubicBezTo>
                  <a:cubicBezTo>
                    <a:pt x="19340" y="3323"/>
                    <a:pt x="17833" y="0"/>
                    <a:pt x="16326" y="0"/>
                  </a:cubicBezTo>
                  <a:cubicBezTo>
                    <a:pt x="14819" y="0"/>
                    <a:pt x="13563" y="3323"/>
                    <a:pt x="13060" y="8308"/>
                  </a:cubicBezTo>
                  <a:cubicBezTo>
                    <a:pt x="13060" y="9138"/>
                    <a:pt x="13060" y="9138"/>
                    <a:pt x="13060" y="9138"/>
                  </a:cubicBezTo>
                  <a:cubicBezTo>
                    <a:pt x="502" y="9138"/>
                    <a:pt x="502" y="9138"/>
                    <a:pt x="502" y="9138"/>
                  </a:cubicBezTo>
                  <a:cubicBezTo>
                    <a:pt x="251" y="9138"/>
                    <a:pt x="0" y="9969"/>
                    <a:pt x="0" y="10800"/>
                  </a:cubicBezTo>
                  <a:cubicBezTo>
                    <a:pt x="0" y="11631"/>
                    <a:pt x="251" y="12462"/>
                    <a:pt x="502" y="12462"/>
                  </a:cubicBezTo>
                  <a:close/>
                  <a:moveTo>
                    <a:pt x="16326" y="3323"/>
                  </a:moveTo>
                  <a:cubicBezTo>
                    <a:pt x="17581" y="3323"/>
                    <a:pt x="18586" y="6646"/>
                    <a:pt x="18586" y="10800"/>
                  </a:cubicBezTo>
                  <a:cubicBezTo>
                    <a:pt x="18586" y="14954"/>
                    <a:pt x="17581" y="18277"/>
                    <a:pt x="16326" y="18277"/>
                  </a:cubicBezTo>
                  <a:cubicBezTo>
                    <a:pt x="15070" y="18277"/>
                    <a:pt x="14065" y="14954"/>
                    <a:pt x="14065" y="10800"/>
                  </a:cubicBezTo>
                  <a:cubicBezTo>
                    <a:pt x="14065" y="6646"/>
                    <a:pt x="15070" y="3323"/>
                    <a:pt x="16326" y="332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4" name="Freeform 41"/>
            <p:cNvSpPr/>
            <p:nvPr/>
          </p:nvSpPr>
          <p:spPr>
            <a:xfrm>
              <a:off x="20891485" y="10826548"/>
              <a:ext cx="410465" cy="120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12800"/>
                  </a:moveTo>
                  <a:cubicBezTo>
                    <a:pt x="7535" y="12800"/>
                    <a:pt x="7535" y="12800"/>
                    <a:pt x="7535" y="12800"/>
                  </a:cubicBezTo>
                  <a:cubicBezTo>
                    <a:pt x="7535" y="13600"/>
                    <a:pt x="7535" y="13600"/>
                    <a:pt x="7535" y="13600"/>
                  </a:cubicBezTo>
                  <a:cubicBezTo>
                    <a:pt x="8037" y="18400"/>
                    <a:pt x="9293" y="21600"/>
                    <a:pt x="10800" y="21600"/>
                  </a:cubicBezTo>
                  <a:cubicBezTo>
                    <a:pt x="12307" y="21600"/>
                    <a:pt x="13563" y="18400"/>
                    <a:pt x="14065" y="13600"/>
                  </a:cubicBezTo>
                  <a:cubicBezTo>
                    <a:pt x="14065" y="12800"/>
                    <a:pt x="14065" y="12800"/>
                    <a:pt x="14065" y="12800"/>
                  </a:cubicBezTo>
                  <a:cubicBezTo>
                    <a:pt x="21098" y="12800"/>
                    <a:pt x="21098" y="12800"/>
                    <a:pt x="21098" y="12800"/>
                  </a:cubicBezTo>
                  <a:cubicBezTo>
                    <a:pt x="21349" y="12800"/>
                    <a:pt x="21600" y="12000"/>
                    <a:pt x="21600" y="11200"/>
                  </a:cubicBezTo>
                  <a:cubicBezTo>
                    <a:pt x="21600" y="9600"/>
                    <a:pt x="21349" y="8800"/>
                    <a:pt x="21098" y="8800"/>
                  </a:cubicBezTo>
                  <a:cubicBezTo>
                    <a:pt x="14065" y="8800"/>
                    <a:pt x="14065" y="8800"/>
                    <a:pt x="14065" y="8800"/>
                  </a:cubicBezTo>
                  <a:cubicBezTo>
                    <a:pt x="14065" y="8000"/>
                    <a:pt x="14065" y="8000"/>
                    <a:pt x="14065" y="8000"/>
                  </a:cubicBezTo>
                  <a:cubicBezTo>
                    <a:pt x="13563" y="3200"/>
                    <a:pt x="12307" y="0"/>
                    <a:pt x="10800" y="0"/>
                  </a:cubicBezTo>
                  <a:cubicBezTo>
                    <a:pt x="9293" y="0"/>
                    <a:pt x="8037" y="3200"/>
                    <a:pt x="7535" y="8000"/>
                  </a:cubicBezTo>
                  <a:cubicBezTo>
                    <a:pt x="7535" y="8800"/>
                    <a:pt x="7535" y="8800"/>
                    <a:pt x="7535" y="8800"/>
                  </a:cubicBezTo>
                  <a:cubicBezTo>
                    <a:pt x="502" y="8800"/>
                    <a:pt x="502" y="8800"/>
                    <a:pt x="502" y="8800"/>
                  </a:cubicBezTo>
                  <a:cubicBezTo>
                    <a:pt x="251" y="8800"/>
                    <a:pt x="0" y="9600"/>
                    <a:pt x="0" y="11200"/>
                  </a:cubicBezTo>
                  <a:cubicBezTo>
                    <a:pt x="0" y="12000"/>
                    <a:pt x="251" y="12800"/>
                    <a:pt x="502" y="12800"/>
                  </a:cubicBezTo>
                  <a:close/>
                  <a:moveTo>
                    <a:pt x="10800" y="4000"/>
                  </a:moveTo>
                  <a:cubicBezTo>
                    <a:pt x="12056" y="4000"/>
                    <a:pt x="13060" y="7200"/>
                    <a:pt x="13060" y="11200"/>
                  </a:cubicBezTo>
                  <a:cubicBezTo>
                    <a:pt x="13060" y="14400"/>
                    <a:pt x="12056" y="17600"/>
                    <a:pt x="10800" y="17600"/>
                  </a:cubicBezTo>
                  <a:cubicBezTo>
                    <a:pt x="9544" y="17600"/>
                    <a:pt x="8540" y="14400"/>
                    <a:pt x="8540" y="11200"/>
                  </a:cubicBezTo>
                  <a:cubicBezTo>
                    <a:pt x="8540" y="7200"/>
                    <a:pt x="9544" y="4000"/>
                    <a:pt x="10800" y="40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5" name="组合 14"/>
          <p:cNvGrpSpPr/>
          <p:nvPr/>
        </p:nvGrpSpPr>
        <p:grpSpPr>
          <a:xfrm>
            <a:off x="5551678" y="3968861"/>
            <a:ext cx="511127" cy="321241"/>
            <a:chOff x="22024938" y="8484127"/>
            <a:chExt cx="612665" cy="385057"/>
          </a:xfrm>
          <a:solidFill>
            <a:schemeClr val="bg1"/>
          </a:solidFill>
        </p:grpSpPr>
        <p:sp>
          <p:nvSpPr>
            <p:cNvPr id="16" name="Freeform 5"/>
            <p:cNvSpPr/>
            <p:nvPr/>
          </p:nvSpPr>
          <p:spPr>
            <a:xfrm>
              <a:off x="22024938" y="8484127"/>
              <a:ext cx="612665" cy="385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502"/>
                    <a:pt x="0" y="1507"/>
                  </a:cubicBezTo>
                  <a:cubicBezTo>
                    <a:pt x="0" y="20093"/>
                    <a:pt x="0" y="20093"/>
                    <a:pt x="0" y="20093"/>
                  </a:cubicBezTo>
                  <a:cubicBezTo>
                    <a:pt x="0" y="20847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0847"/>
                    <a:pt x="21600" y="20093"/>
                  </a:cubicBezTo>
                  <a:cubicBezTo>
                    <a:pt x="21600" y="1507"/>
                    <a:pt x="21600" y="1507"/>
                    <a:pt x="21600" y="1507"/>
                  </a:cubicBezTo>
                  <a:cubicBezTo>
                    <a:pt x="21600" y="502"/>
                    <a:pt x="21094" y="0"/>
                    <a:pt x="20588" y="0"/>
                  </a:cubicBezTo>
                  <a:close/>
                  <a:moveTo>
                    <a:pt x="20756" y="20344"/>
                  </a:moveTo>
                  <a:cubicBezTo>
                    <a:pt x="844" y="20344"/>
                    <a:pt x="844" y="20344"/>
                    <a:pt x="844" y="20344"/>
                  </a:cubicBezTo>
                  <a:cubicBezTo>
                    <a:pt x="844" y="1005"/>
                    <a:pt x="844" y="1005"/>
                    <a:pt x="844" y="1005"/>
                  </a:cubicBezTo>
                  <a:cubicBezTo>
                    <a:pt x="20756" y="1005"/>
                    <a:pt x="20756" y="1005"/>
                    <a:pt x="20756" y="1005"/>
                  </a:cubicBezTo>
                  <a:lnTo>
                    <a:pt x="20756" y="2034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7" name="Freeform 6"/>
            <p:cNvSpPr/>
            <p:nvPr/>
          </p:nvSpPr>
          <p:spPr>
            <a:xfrm>
              <a:off x="22097729" y="8536977"/>
              <a:ext cx="469103" cy="274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20555"/>
                  </a:moveTo>
                  <a:cubicBezTo>
                    <a:pt x="0" y="21252"/>
                    <a:pt x="441" y="21600"/>
                    <a:pt x="661" y="21252"/>
                  </a:cubicBezTo>
                  <a:cubicBezTo>
                    <a:pt x="7935" y="11845"/>
                    <a:pt x="7935" y="11845"/>
                    <a:pt x="7935" y="11845"/>
                  </a:cubicBezTo>
                  <a:cubicBezTo>
                    <a:pt x="10580" y="15329"/>
                    <a:pt x="10580" y="15329"/>
                    <a:pt x="10580" y="15329"/>
                  </a:cubicBezTo>
                  <a:cubicBezTo>
                    <a:pt x="10580" y="15329"/>
                    <a:pt x="11020" y="15329"/>
                    <a:pt x="11020" y="15329"/>
                  </a:cubicBezTo>
                  <a:cubicBezTo>
                    <a:pt x="13665" y="11845"/>
                    <a:pt x="13665" y="11845"/>
                    <a:pt x="13665" y="11845"/>
                  </a:cubicBezTo>
                  <a:cubicBezTo>
                    <a:pt x="20939" y="21252"/>
                    <a:pt x="20939" y="21252"/>
                    <a:pt x="20939" y="21252"/>
                  </a:cubicBezTo>
                  <a:cubicBezTo>
                    <a:pt x="21159" y="21600"/>
                    <a:pt x="21600" y="21252"/>
                    <a:pt x="21600" y="20555"/>
                  </a:cubicBezTo>
                  <a:cubicBezTo>
                    <a:pt x="21600" y="20206"/>
                    <a:pt x="21600" y="19858"/>
                    <a:pt x="21600" y="19858"/>
                  </a:cubicBezTo>
                  <a:cubicBezTo>
                    <a:pt x="14547" y="10800"/>
                    <a:pt x="14547" y="10800"/>
                    <a:pt x="14547" y="10800"/>
                  </a:cubicBezTo>
                  <a:cubicBezTo>
                    <a:pt x="21600" y="1394"/>
                    <a:pt x="21600" y="1394"/>
                    <a:pt x="21600" y="1394"/>
                  </a:cubicBezTo>
                  <a:cubicBezTo>
                    <a:pt x="21600" y="1394"/>
                    <a:pt x="21600" y="1045"/>
                    <a:pt x="21600" y="1045"/>
                  </a:cubicBezTo>
                  <a:cubicBezTo>
                    <a:pt x="21600" y="348"/>
                    <a:pt x="21380" y="0"/>
                    <a:pt x="21159" y="0"/>
                  </a:cubicBezTo>
                  <a:cubicBezTo>
                    <a:pt x="21159" y="0"/>
                    <a:pt x="20939" y="348"/>
                    <a:pt x="20939" y="348"/>
                  </a:cubicBezTo>
                  <a:cubicBezTo>
                    <a:pt x="10800" y="13587"/>
                    <a:pt x="10800" y="13587"/>
                    <a:pt x="10800" y="13587"/>
                  </a:cubicBezTo>
                  <a:cubicBezTo>
                    <a:pt x="661" y="348"/>
                    <a:pt x="661" y="348"/>
                    <a:pt x="661" y="348"/>
                  </a:cubicBezTo>
                  <a:cubicBezTo>
                    <a:pt x="661" y="348"/>
                    <a:pt x="441" y="0"/>
                    <a:pt x="441" y="0"/>
                  </a:cubicBezTo>
                  <a:cubicBezTo>
                    <a:pt x="220" y="0"/>
                    <a:pt x="0" y="348"/>
                    <a:pt x="0" y="1045"/>
                  </a:cubicBezTo>
                  <a:cubicBezTo>
                    <a:pt x="0" y="1045"/>
                    <a:pt x="0" y="1394"/>
                    <a:pt x="0" y="1394"/>
                  </a:cubicBezTo>
                  <a:cubicBezTo>
                    <a:pt x="7053" y="10800"/>
                    <a:pt x="7053" y="10800"/>
                    <a:pt x="7053" y="10800"/>
                  </a:cubicBezTo>
                  <a:cubicBezTo>
                    <a:pt x="0" y="19858"/>
                    <a:pt x="0" y="19858"/>
                    <a:pt x="0" y="19858"/>
                  </a:cubicBezTo>
                  <a:cubicBezTo>
                    <a:pt x="0" y="19858"/>
                    <a:pt x="0" y="20206"/>
                    <a:pt x="0" y="2055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8" name="组合 17"/>
          <p:cNvGrpSpPr/>
          <p:nvPr/>
        </p:nvGrpSpPr>
        <p:grpSpPr>
          <a:xfrm>
            <a:off x="5552521" y="5196926"/>
            <a:ext cx="509441" cy="475561"/>
            <a:chOff x="18343775" y="10603820"/>
            <a:chExt cx="610643" cy="570034"/>
          </a:xfrm>
          <a:solidFill>
            <a:schemeClr val="bg1"/>
          </a:solidFill>
        </p:grpSpPr>
        <p:sp>
          <p:nvSpPr>
            <p:cNvPr id="19" name="Freeform 48"/>
            <p:cNvSpPr/>
            <p:nvPr/>
          </p:nvSpPr>
          <p:spPr>
            <a:xfrm>
              <a:off x="18343775" y="10603820"/>
              <a:ext cx="610643" cy="570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75" y="13163"/>
                  </a:moveTo>
                  <a:cubicBezTo>
                    <a:pt x="19575" y="12994"/>
                    <a:pt x="19575" y="12994"/>
                    <a:pt x="19575" y="12994"/>
                  </a:cubicBezTo>
                  <a:cubicBezTo>
                    <a:pt x="21600" y="12994"/>
                    <a:pt x="21600" y="12994"/>
                    <a:pt x="21600" y="12994"/>
                  </a:cubicBezTo>
                  <a:cubicBezTo>
                    <a:pt x="21600" y="8438"/>
                    <a:pt x="21600" y="8438"/>
                    <a:pt x="21600" y="8438"/>
                  </a:cubicBezTo>
                  <a:cubicBezTo>
                    <a:pt x="19575" y="8438"/>
                    <a:pt x="19575" y="8438"/>
                    <a:pt x="19575" y="8438"/>
                  </a:cubicBezTo>
                  <a:cubicBezTo>
                    <a:pt x="19575" y="8269"/>
                    <a:pt x="19575" y="8269"/>
                    <a:pt x="19575" y="8269"/>
                  </a:cubicBezTo>
                  <a:cubicBezTo>
                    <a:pt x="19406" y="7594"/>
                    <a:pt x="19069" y="6919"/>
                    <a:pt x="18731" y="6244"/>
                  </a:cubicBezTo>
                  <a:cubicBezTo>
                    <a:pt x="18731" y="6075"/>
                    <a:pt x="18731" y="6075"/>
                    <a:pt x="18731" y="6075"/>
                  </a:cubicBezTo>
                  <a:cubicBezTo>
                    <a:pt x="20081" y="4725"/>
                    <a:pt x="20081" y="4725"/>
                    <a:pt x="20081" y="4725"/>
                  </a:cubicBezTo>
                  <a:cubicBezTo>
                    <a:pt x="16875" y="1519"/>
                    <a:pt x="16875" y="1519"/>
                    <a:pt x="16875" y="1519"/>
                  </a:cubicBezTo>
                  <a:cubicBezTo>
                    <a:pt x="15525" y="2869"/>
                    <a:pt x="15525" y="2869"/>
                    <a:pt x="15525" y="2869"/>
                  </a:cubicBezTo>
                  <a:cubicBezTo>
                    <a:pt x="15356" y="2700"/>
                    <a:pt x="15356" y="2700"/>
                    <a:pt x="15356" y="2700"/>
                  </a:cubicBezTo>
                  <a:cubicBezTo>
                    <a:pt x="14681" y="2362"/>
                    <a:pt x="14006" y="2194"/>
                    <a:pt x="13162" y="1856"/>
                  </a:cubicBezTo>
                  <a:cubicBezTo>
                    <a:pt x="12994" y="1856"/>
                    <a:pt x="12994" y="1856"/>
                    <a:pt x="12994" y="1856"/>
                  </a:cubicBezTo>
                  <a:cubicBezTo>
                    <a:pt x="12994" y="0"/>
                    <a:pt x="12994" y="0"/>
                    <a:pt x="12994" y="0"/>
                  </a:cubicBezTo>
                  <a:cubicBezTo>
                    <a:pt x="8606" y="0"/>
                    <a:pt x="8606" y="0"/>
                    <a:pt x="8606" y="0"/>
                  </a:cubicBezTo>
                  <a:cubicBezTo>
                    <a:pt x="8606" y="1856"/>
                    <a:pt x="8606" y="1856"/>
                    <a:pt x="8606" y="1856"/>
                  </a:cubicBezTo>
                  <a:cubicBezTo>
                    <a:pt x="8437" y="1856"/>
                    <a:pt x="8437" y="1856"/>
                    <a:pt x="8437" y="1856"/>
                  </a:cubicBezTo>
                  <a:cubicBezTo>
                    <a:pt x="7594" y="2194"/>
                    <a:pt x="6919" y="2362"/>
                    <a:pt x="6244" y="2700"/>
                  </a:cubicBezTo>
                  <a:cubicBezTo>
                    <a:pt x="6075" y="2869"/>
                    <a:pt x="6075" y="2869"/>
                    <a:pt x="6075" y="2869"/>
                  </a:cubicBezTo>
                  <a:cubicBezTo>
                    <a:pt x="4725" y="1519"/>
                    <a:pt x="4725" y="1519"/>
                    <a:pt x="4725" y="1519"/>
                  </a:cubicBezTo>
                  <a:cubicBezTo>
                    <a:pt x="1519" y="4725"/>
                    <a:pt x="1519" y="4725"/>
                    <a:pt x="1519" y="4725"/>
                  </a:cubicBezTo>
                  <a:cubicBezTo>
                    <a:pt x="2869" y="6075"/>
                    <a:pt x="2869" y="6075"/>
                    <a:pt x="2869" y="6075"/>
                  </a:cubicBezTo>
                  <a:cubicBezTo>
                    <a:pt x="2869" y="6244"/>
                    <a:pt x="2869" y="6244"/>
                    <a:pt x="2869" y="6244"/>
                  </a:cubicBezTo>
                  <a:cubicBezTo>
                    <a:pt x="2531" y="6919"/>
                    <a:pt x="2194" y="7594"/>
                    <a:pt x="2025" y="8269"/>
                  </a:cubicBezTo>
                  <a:cubicBezTo>
                    <a:pt x="1856" y="8438"/>
                    <a:pt x="1856" y="8438"/>
                    <a:pt x="1856" y="8438"/>
                  </a:cubicBezTo>
                  <a:cubicBezTo>
                    <a:pt x="0" y="8438"/>
                    <a:pt x="0" y="8438"/>
                    <a:pt x="0" y="8438"/>
                  </a:cubicBezTo>
                  <a:cubicBezTo>
                    <a:pt x="0" y="12994"/>
                    <a:pt x="0" y="12994"/>
                    <a:pt x="0" y="12994"/>
                  </a:cubicBezTo>
                  <a:cubicBezTo>
                    <a:pt x="1856" y="12994"/>
                    <a:pt x="1856" y="12994"/>
                    <a:pt x="1856" y="12994"/>
                  </a:cubicBezTo>
                  <a:cubicBezTo>
                    <a:pt x="2025" y="13163"/>
                    <a:pt x="2025" y="13163"/>
                    <a:pt x="2025" y="13163"/>
                  </a:cubicBezTo>
                  <a:cubicBezTo>
                    <a:pt x="2194" y="13837"/>
                    <a:pt x="2531" y="14513"/>
                    <a:pt x="2869" y="15188"/>
                  </a:cubicBezTo>
                  <a:cubicBezTo>
                    <a:pt x="2869" y="15356"/>
                    <a:pt x="2869" y="15356"/>
                    <a:pt x="2869" y="15356"/>
                  </a:cubicBezTo>
                  <a:cubicBezTo>
                    <a:pt x="1519" y="16706"/>
                    <a:pt x="1519" y="16706"/>
                    <a:pt x="1519" y="16706"/>
                  </a:cubicBezTo>
                  <a:cubicBezTo>
                    <a:pt x="4725" y="19913"/>
                    <a:pt x="4725" y="19913"/>
                    <a:pt x="4725" y="19913"/>
                  </a:cubicBezTo>
                  <a:cubicBezTo>
                    <a:pt x="6075" y="18563"/>
                    <a:pt x="6075" y="18563"/>
                    <a:pt x="6075" y="18563"/>
                  </a:cubicBezTo>
                  <a:cubicBezTo>
                    <a:pt x="6244" y="18731"/>
                    <a:pt x="6244" y="18731"/>
                    <a:pt x="6244" y="18731"/>
                  </a:cubicBezTo>
                  <a:cubicBezTo>
                    <a:pt x="6919" y="19069"/>
                    <a:pt x="7594" y="19406"/>
                    <a:pt x="8437" y="19575"/>
                  </a:cubicBezTo>
                  <a:cubicBezTo>
                    <a:pt x="8606" y="19575"/>
                    <a:pt x="8606" y="19575"/>
                    <a:pt x="8606" y="19575"/>
                  </a:cubicBezTo>
                  <a:cubicBezTo>
                    <a:pt x="8606" y="21600"/>
                    <a:pt x="8606" y="21600"/>
                    <a:pt x="8606" y="21600"/>
                  </a:cubicBezTo>
                  <a:cubicBezTo>
                    <a:pt x="12994" y="21600"/>
                    <a:pt x="12994" y="21600"/>
                    <a:pt x="12994" y="21600"/>
                  </a:cubicBezTo>
                  <a:cubicBezTo>
                    <a:pt x="12994" y="19575"/>
                    <a:pt x="12994" y="19575"/>
                    <a:pt x="12994" y="19575"/>
                  </a:cubicBezTo>
                  <a:cubicBezTo>
                    <a:pt x="13162" y="19575"/>
                    <a:pt x="13162" y="19575"/>
                    <a:pt x="13162" y="19575"/>
                  </a:cubicBezTo>
                  <a:cubicBezTo>
                    <a:pt x="14006" y="19406"/>
                    <a:pt x="14681" y="19069"/>
                    <a:pt x="15356" y="18731"/>
                  </a:cubicBezTo>
                  <a:cubicBezTo>
                    <a:pt x="15525" y="18563"/>
                    <a:pt x="15525" y="18563"/>
                    <a:pt x="15525" y="18563"/>
                  </a:cubicBezTo>
                  <a:cubicBezTo>
                    <a:pt x="16875" y="19913"/>
                    <a:pt x="16875" y="19913"/>
                    <a:pt x="16875" y="19913"/>
                  </a:cubicBezTo>
                  <a:cubicBezTo>
                    <a:pt x="20081" y="16706"/>
                    <a:pt x="20081" y="16706"/>
                    <a:pt x="20081" y="16706"/>
                  </a:cubicBezTo>
                  <a:cubicBezTo>
                    <a:pt x="18731" y="15356"/>
                    <a:pt x="18731" y="15356"/>
                    <a:pt x="18731" y="15356"/>
                  </a:cubicBezTo>
                  <a:cubicBezTo>
                    <a:pt x="18731" y="15188"/>
                    <a:pt x="18731" y="15188"/>
                    <a:pt x="18731" y="15188"/>
                  </a:cubicBezTo>
                  <a:cubicBezTo>
                    <a:pt x="19069" y="14513"/>
                    <a:pt x="19406" y="13837"/>
                    <a:pt x="19575" y="13163"/>
                  </a:cubicBezTo>
                  <a:close/>
                  <a:moveTo>
                    <a:pt x="18900" y="16706"/>
                  </a:moveTo>
                  <a:cubicBezTo>
                    <a:pt x="16875" y="18900"/>
                    <a:pt x="16875" y="18900"/>
                    <a:pt x="16875" y="18900"/>
                  </a:cubicBezTo>
                  <a:cubicBezTo>
                    <a:pt x="15525" y="17719"/>
                    <a:pt x="15525" y="17719"/>
                    <a:pt x="15525" y="17719"/>
                  </a:cubicBezTo>
                  <a:cubicBezTo>
                    <a:pt x="14850" y="18056"/>
                    <a:pt x="14850" y="18056"/>
                    <a:pt x="14850" y="18056"/>
                  </a:cubicBezTo>
                  <a:cubicBezTo>
                    <a:pt x="14344" y="18394"/>
                    <a:pt x="13669" y="18563"/>
                    <a:pt x="12994" y="18731"/>
                  </a:cubicBezTo>
                  <a:cubicBezTo>
                    <a:pt x="12319" y="19069"/>
                    <a:pt x="12319" y="19069"/>
                    <a:pt x="12319" y="19069"/>
                  </a:cubicBezTo>
                  <a:cubicBezTo>
                    <a:pt x="12319" y="20756"/>
                    <a:pt x="12319" y="20756"/>
                    <a:pt x="12319" y="20756"/>
                  </a:cubicBezTo>
                  <a:cubicBezTo>
                    <a:pt x="9281" y="20756"/>
                    <a:pt x="9281" y="20756"/>
                    <a:pt x="9281" y="20756"/>
                  </a:cubicBezTo>
                  <a:cubicBezTo>
                    <a:pt x="9281" y="19069"/>
                    <a:pt x="9281" y="19069"/>
                    <a:pt x="9281" y="19069"/>
                  </a:cubicBezTo>
                  <a:cubicBezTo>
                    <a:pt x="8606" y="18731"/>
                    <a:pt x="8606" y="18731"/>
                    <a:pt x="8606" y="18731"/>
                  </a:cubicBezTo>
                  <a:cubicBezTo>
                    <a:pt x="7931" y="18563"/>
                    <a:pt x="7256" y="18394"/>
                    <a:pt x="6750" y="18056"/>
                  </a:cubicBezTo>
                  <a:cubicBezTo>
                    <a:pt x="6075" y="17719"/>
                    <a:pt x="6075" y="17719"/>
                    <a:pt x="6075" y="17719"/>
                  </a:cubicBezTo>
                  <a:cubicBezTo>
                    <a:pt x="4725" y="18900"/>
                    <a:pt x="4725" y="18900"/>
                    <a:pt x="4725" y="18900"/>
                  </a:cubicBezTo>
                  <a:cubicBezTo>
                    <a:pt x="2700" y="16706"/>
                    <a:pt x="2700" y="16706"/>
                    <a:pt x="2700" y="16706"/>
                  </a:cubicBezTo>
                  <a:cubicBezTo>
                    <a:pt x="3881" y="15525"/>
                    <a:pt x="3881" y="15525"/>
                    <a:pt x="3881" y="15525"/>
                  </a:cubicBezTo>
                  <a:cubicBezTo>
                    <a:pt x="3544" y="14850"/>
                    <a:pt x="3544" y="14850"/>
                    <a:pt x="3544" y="14850"/>
                  </a:cubicBezTo>
                  <a:cubicBezTo>
                    <a:pt x="3206" y="14344"/>
                    <a:pt x="2869" y="13669"/>
                    <a:pt x="2700" y="12994"/>
                  </a:cubicBezTo>
                  <a:cubicBezTo>
                    <a:pt x="2531" y="12150"/>
                    <a:pt x="2531" y="12150"/>
                    <a:pt x="2531" y="12150"/>
                  </a:cubicBezTo>
                  <a:cubicBezTo>
                    <a:pt x="844" y="12150"/>
                    <a:pt x="844" y="12150"/>
                    <a:pt x="844" y="12150"/>
                  </a:cubicBezTo>
                  <a:cubicBezTo>
                    <a:pt x="844" y="9281"/>
                    <a:pt x="844" y="9281"/>
                    <a:pt x="844" y="9281"/>
                  </a:cubicBezTo>
                  <a:cubicBezTo>
                    <a:pt x="2531" y="9281"/>
                    <a:pt x="2531" y="9281"/>
                    <a:pt x="2531" y="9281"/>
                  </a:cubicBezTo>
                  <a:cubicBezTo>
                    <a:pt x="2700" y="8438"/>
                    <a:pt x="2700" y="8438"/>
                    <a:pt x="2700" y="8438"/>
                  </a:cubicBezTo>
                  <a:cubicBezTo>
                    <a:pt x="2869" y="7763"/>
                    <a:pt x="3206" y="7256"/>
                    <a:pt x="3544" y="6581"/>
                  </a:cubicBezTo>
                  <a:cubicBezTo>
                    <a:pt x="3881" y="5906"/>
                    <a:pt x="3881" y="5906"/>
                    <a:pt x="3881" y="5906"/>
                  </a:cubicBezTo>
                  <a:cubicBezTo>
                    <a:pt x="2700" y="4725"/>
                    <a:pt x="2700" y="4725"/>
                    <a:pt x="2700" y="4725"/>
                  </a:cubicBezTo>
                  <a:cubicBezTo>
                    <a:pt x="4725" y="2531"/>
                    <a:pt x="4725" y="2531"/>
                    <a:pt x="4725" y="2531"/>
                  </a:cubicBezTo>
                  <a:cubicBezTo>
                    <a:pt x="6075" y="3881"/>
                    <a:pt x="6075" y="3881"/>
                    <a:pt x="6075" y="3881"/>
                  </a:cubicBezTo>
                  <a:cubicBezTo>
                    <a:pt x="6750" y="3375"/>
                    <a:pt x="6750" y="3375"/>
                    <a:pt x="6750" y="3375"/>
                  </a:cubicBezTo>
                  <a:cubicBezTo>
                    <a:pt x="7256" y="3037"/>
                    <a:pt x="7931" y="2869"/>
                    <a:pt x="8606" y="2700"/>
                  </a:cubicBezTo>
                  <a:cubicBezTo>
                    <a:pt x="9281" y="2531"/>
                    <a:pt x="9281" y="2531"/>
                    <a:pt x="9281" y="2531"/>
                  </a:cubicBezTo>
                  <a:cubicBezTo>
                    <a:pt x="9281" y="675"/>
                    <a:pt x="9281" y="675"/>
                    <a:pt x="9281" y="675"/>
                  </a:cubicBezTo>
                  <a:cubicBezTo>
                    <a:pt x="12319" y="675"/>
                    <a:pt x="12319" y="675"/>
                    <a:pt x="12319" y="675"/>
                  </a:cubicBezTo>
                  <a:cubicBezTo>
                    <a:pt x="12319" y="2531"/>
                    <a:pt x="12319" y="2531"/>
                    <a:pt x="12319" y="2531"/>
                  </a:cubicBezTo>
                  <a:cubicBezTo>
                    <a:pt x="12994" y="2700"/>
                    <a:pt x="12994" y="2700"/>
                    <a:pt x="12994" y="2700"/>
                  </a:cubicBezTo>
                  <a:cubicBezTo>
                    <a:pt x="13669" y="2869"/>
                    <a:pt x="14344" y="3037"/>
                    <a:pt x="14850" y="3375"/>
                  </a:cubicBezTo>
                  <a:cubicBezTo>
                    <a:pt x="15525" y="3881"/>
                    <a:pt x="15525" y="3881"/>
                    <a:pt x="15525" y="3881"/>
                  </a:cubicBezTo>
                  <a:cubicBezTo>
                    <a:pt x="16875" y="2531"/>
                    <a:pt x="16875" y="2531"/>
                    <a:pt x="16875" y="2531"/>
                  </a:cubicBezTo>
                  <a:cubicBezTo>
                    <a:pt x="18900" y="4725"/>
                    <a:pt x="18900" y="4725"/>
                    <a:pt x="18900" y="4725"/>
                  </a:cubicBezTo>
                  <a:cubicBezTo>
                    <a:pt x="17719" y="5906"/>
                    <a:pt x="17719" y="5906"/>
                    <a:pt x="17719" y="5906"/>
                  </a:cubicBezTo>
                  <a:cubicBezTo>
                    <a:pt x="18056" y="6581"/>
                    <a:pt x="18056" y="6581"/>
                    <a:pt x="18056" y="6581"/>
                  </a:cubicBezTo>
                  <a:cubicBezTo>
                    <a:pt x="18394" y="7256"/>
                    <a:pt x="18731" y="7763"/>
                    <a:pt x="18900" y="8438"/>
                  </a:cubicBezTo>
                  <a:cubicBezTo>
                    <a:pt x="19069" y="9281"/>
                    <a:pt x="19069" y="9281"/>
                    <a:pt x="19069" y="9281"/>
                  </a:cubicBezTo>
                  <a:cubicBezTo>
                    <a:pt x="20756" y="9281"/>
                    <a:pt x="20756" y="9281"/>
                    <a:pt x="20756" y="9281"/>
                  </a:cubicBezTo>
                  <a:cubicBezTo>
                    <a:pt x="20756" y="12150"/>
                    <a:pt x="20756" y="12150"/>
                    <a:pt x="20756" y="12150"/>
                  </a:cubicBezTo>
                  <a:cubicBezTo>
                    <a:pt x="19069" y="12150"/>
                    <a:pt x="19069" y="12150"/>
                    <a:pt x="19069" y="12150"/>
                  </a:cubicBezTo>
                  <a:cubicBezTo>
                    <a:pt x="18900" y="12994"/>
                    <a:pt x="18900" y="12994"/>
                    <a:pt x="18900" y="12994"/>
                  </a:cubicBezTo>
                  <a:cubicBezTo>
                    <a:pt x="18731" y="13669"/>
                    <a:pt x="18394" y="14344"/>
                    <a:pt x="18056" y="14850"/>
                  </a:cubicBezTo>
                  <a:cubicBezTo>
                    <a:pt x="17719" y="15525"/>
                    <a:pt x="17719" y="15525"/>
                    <a:pt x="17719" y="15525"/>
                  </a:cubicBezTo>
                  <a:lnTo>
                    <a:pt x="18900" y="1670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0" name="Freeform 49"/>
            <p:cNvSpPr/>
            <p:nvPr/>
          </p:nvSpPr>
          <p:spPr>
            <a:xfrm>
              <a:off x="18529798" y="10777473"/>
              <a:ext cx="234552" cy="21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20" y="0"/>
                  </a:moveTo>
                  <a:cubicBezTo>
                    <a:pt x="4849" y="0"/>
                    <a:pt x="0" y="4849"/>
                    <a:pt x="0" y="11020"/>
                  </a:cubicBezTo>
                  <a:cubicBezTo>
                    <a:pt x="0" y="16751"/>
                    <a:pt x="4849" y="21600"/>
                    <a:pt x="11020" y="21600"/>
                  </a:cubicBezTo>
                  <a:cubicBezTo>
                    <a:pt x="16751" y="21600"/>
                    <a:pt x="21600" y="16751"/>
                    <a:pt x="21600" y="11020"/>
                  </a:cubicBezTo>
                  <a:cubicBezTo>
                    <a:pt x="21600" y="4849"/>
                    <a:pt x="16751" y="0"/>
                    <a:pt x="11020" y="0"/>
                  </a:cubicBezTo>
                  <a:close/>
                  <a:moveTo>
                    <a:pt x="17192" y="17192"/>
                  </a:moveTo>
                  <a:cubicBezTo>
                    <a:pt x="15429" y="18955"/>
                    <a:pt x="13224" y="19837"/>
                    <a:pt x="11020" y="19837"/>
                  </a:cubicBezTo>
                  <a:cubicBezTo>
                    <a:pt x="8816" y="19837"/>
                    <a:pt x="6612" y="18955"/>
                    <a:pt x="4849" y="17192"/>
                  </a:cubicBezTo>
                  <a:cubicBezTo>
                    <a:pt x="3086" y="15429"/>
                    <a:pt x="2204" y="13224"/>
                    <a:pt x="2204" y="11020"/>
                  </a:cubicBezTo>
                  <a:cubicBezTo>
                    <a:pt x="2204" y="8376"/>
                    <a:pt x="3086" y="6171"/>
                    <a:pt x="4849" y="4408"/>
                  </a:cubicBezTo>
                  <a:cubicBezTo>
                    <a:pt x="6612" y="3086"/>
                    <a:pt x="8816" y="2204"/>
                    <a:pt x="11020" y="2204"/>
                  </a:cubicBezTo>
                  <a:cubicBezTo>
                    <a:pt x="13224" y="2204"/>
                    <a:pt x="15429" y="3086"/>
                    <a:pt x="17192" y="4408"/>
                  </a:cubicBezTo>
                  <a:cubicBezTo>
                    <a:pt x="18955" y="6171"/>
                    <a:pt x="19837" y="8376"/>
                    <a:pt x="19837" y="11020"/>
                  </a:cubicBezTo>
                  <a:cubicBezTo>
                    <a:pt x="19837" y="13224"/>
                    <a:pt x="18955" y="15429"/>
                    <a:pt x="17192" y="1719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22" name="矩形 21"/>
          <p:cNvSpPr/>
          <p:nvPr/>
        </p:nvSpPr>
        <p:spPr>
          <a:xfrm>
            <a:off x="6474593" y="2601685"/>
            <a:ext cx="488321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with rich heritage &amp; modern infrastructure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74593" y="3823403"/>
            <a:ext cx="488321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 festivals &amp; diverse communities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74593" y="5152436"/>
            <a:ext cx="488321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destination for global travelers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11756" y="1722514"/>
            <a:ext cx="11704320" cy="43506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16200000">
            <a:off x="4906175" y="-809282"/>
            <a:ext cx="628755" cy="3698229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7"/>
          <p:cNvSpPr txBox="1"/>
          <p:nvPr/>
        </p:nvSpPr>
        <p:spPr>
          <a:xfrm>
            <a:off x="3901767" y="643720"/>
            <a:ext cx="31673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Introduction</a:t>
            </a:r>
            <a:endParaRPr lang="en-US" altLang="en-GB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144145" y="2540"/>
            <a:ext cx="12192000" cy="6858000"/>
          </a:xfrm>
          <a:prstGeom prst="rect">
            <a:avLst/>
          </a:prstGeom>
          <a:gradFill>
            <a:gsLst>
              <a:gs pos="55000">
                <a:srgbClr val="8B85A3">
                  <a:alpha val="0"/>
                </a:srgbClr>
              </a:gs>
              <a:gs pos="0">
                <a:srgbClr val="1FBCE9">
                  <a:alpha val="69000"/>
                </a:srgbClr>
              </a:gs>
              <a:gs pos="100000">
                <a:srgbClr val="F4505F">
                  <a:alpha val="99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libri" panose="020F0502020204030204" charset="0"/>
              <a:sym typeface="Calibri" panose="020F05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17" y="1058943"/>
            <a:ext cx="6350000" cy="4762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5" y="0"/>
            <a:ext cx="1184021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18788" y="1211428"/>
            <a:ext cx="5122989" cy="5201538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14401" y="696154"/>
            <a:ext cx="3619098" cy="54880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400" y="3205480"/>
            <a:ext cx="361823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Historic + Modern experience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World's top monuments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heaven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&amp; vibrant city life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4257" y="2498800"/>
            <a:ext cx="594106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Delhi</a:t>
            </a:r>
            <a:endParaRPr lang="en-US" altLang="zh-CN" sz="19900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01044" y="1058943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81599" y="4597057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本框 7"/>
          <p:cNvSpPr txBox="1"/>
          <p:nvPr/>
        </p:nvSpPr>
        <p:spPr>
          <a:xfrm>
            <a:off x="1067762" y="832315"/>
            <a:ext cx="33108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Key Features</a:t>
            </a:r>
            <a:endParaRPr lang="en-US" altLang="en-GB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98145" y="-1135855"/>
            <a:ext cx="6858000" cy="91297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 rot="5400000">
            <a:off x="5820391" y="1522604"/>
            <a:ext cx="6186344" cy="3141134"/>
          </a:xfrm>
          <a:prstGeom prst="rect">
            <a:avLst/>
          </a:prstGeom>
          <a:solidFill>
            <a:srgbClr val="5A507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 rot="5400000">
            <a:off x="6779721" y="1522604"/>
            <a:ext cx="4267685" cy="314113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918662" y="1146005"/>
            <a:ext cx="47650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Technologies Used</a:t>
            </a:r>
            <a:endParaRPr lang="en-US" altLang="en-GB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46907" y="3037861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317780" y="1879292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" y="2978150"/>
            <a:ext cx="12155805" cy="38798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62309" y="2978172"/>
            <a:ext cx="678497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GB" sz="3200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HTML, CSS, JavaScript</a:t>
            </a:r>
            <a:endParaRPr lang="en-US" altLang="en-GB" sz="3200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GB" sz="3200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Responsive web design</a:t>
            </a:r>
            <a:endParaRPr lang="en-US" altLang="en-GB" sz="3200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GB" sz="3200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Smooth scroll &amp; UI enhancements</a:t>
            </a:r>
            <a:endParaRPr lang="en-US" altLang="en-GB" sz="3200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20" y="0"/>
            <a:ext cx="10265159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20267701">
            <a:off x="8472410" y="-4235299"/>
            <a:ext cx="8651681" cy="13190706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22948" y="3703289"/>
            <a:ext cx="7693132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freedom</a:t>
            </a:r>
            <a:endParaRPr lang="zh-CN" altLang="en-US" sz="19900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96275" y="916940"/>
            <a:ext cx="302196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maps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tours &amp; videos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responsiveness boost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Multi-language support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7769257" y="2833729"/>
            <a:ext cx="3319461" cy="0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587393" y="264716"/>
            <a:ext cx="708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>
                <a:solidFill>
                  <a:schemeClr val="bg1"/>
                </a:solidFill>
              </a:rPr>
              <a:t>“</a:t>
            </a:r>
            <a:endParaRPr lang="zh-CN" altLang="en-US" sz="115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67402" y="2700832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1367482" y="476080"/>
            <a:ext cx="55359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Future Enhancements</a:t>
            </a:r>
            <a:endParaRPr lang="en-US" altLang="en-GB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" b="14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0267701">
            <a:off x="7486697" y="-4016972"/>
            <a:ext cx="8651681" cy="13190706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44145" y="2540"/>
            <a:ext cx="12192000" cy="6858000"/>
          </a:xfrm>
          <a:prstGeom prst="rect">
            <a:avLst/>
          </a:prstGeom>
          <a:gradFill>
            <a:gsLst>
              <a:gs pos="55000">
                <a:srgbClr val="8B85A3">
                  <a:alpha val="0"/>
                </a:srgbClr>
              </a:gs>
              <a:gs pos="0">
                <a:srgbClr val="1FBCE9">
                  <a:alpha val="69000"/>
                </a:srgbClr>
              </a:gs>
              <a:gs pos="100000">
                <a:srgbClr val="F4505F">
                  <a:alpha val="99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libri" panose="020F0502020204030204" charset="0"/>
              <a:sym typeface="Calibri" panose="020F050202020403020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8075596" y="2173329"/>
            <a:ext cx="3319461" cy="0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698079" y="2249"/>
            <a:ext cx="708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>
                <a:solidFill>
                  <a:schemeClr val="bg1"/>
                </a:solidFill>
              </a:rPr>
              <a:t>“</a:t>
            </a:r>
            <a:endParaRPr lang="zh-CN" altLang="en-US" sz="115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5352" y="377020"/>
            <a:ext cx="76263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Guide Overview &amp; Final Words</a:t>
            </a:r>
            <a:endParaRPr lang="en-US" altLang="en-GB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214755" y="3293745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</a:rPr>
              <a:t>Categorized navigation</a:t>
            </a:r>
            <a:endParaRPr lang="en-US" alt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</a:rPr>
              <a:t>Attractions, food, parks, markets</a:t>
            </a:r>
            <a:endParaRPr lang="en-US" alt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</a:rPr>
              <a:t>Easy-to-read &amp; user-friendly layout</a:t>
            </a:r>
            <a:endParaRPr lang="en-US" alt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</a:rPr>
              <a:t>Delhi = Culture + Modernity</a:t>
            </a:r>
            <a:endParaRPr lang="en-US" alt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</a:rPr>
              <a:t>Perfect travel destination</a:t>
            </a:r>
            <a:endParaRPr lang="en-US" altLang="en-GB" sz="16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GB" sz="1600">
                <a:solidFill>
                  <a:schemeClr val="bg1"/>
                </a:solidFill>
              </a:rPr>
              <a:t>Memories &amp; experiences for all travelers</a:t>
            </a:r>
            <a:endParaRPr lang="en-US" altLang="en-GB" sz="1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5805" cy="3879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3550" y="0"/>
            <a:ext cx="472948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5" y="0"/>
            <a:ext cx="122682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302000" y="1870498"/>
            <a:ext cx="8889996" cy="3141134"/>
          </a:xfrm>
          <a:prstGeom prst="rect">
            <a:avLst/>
          </a:prstGeom>
          <a:solidFill>
            <a:srgbClr val="5A507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301999" y="1871133"/>
            <a:ext cx="6971339" cy="314113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805461" y="2105561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67923" y="3093171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Screenshot (22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170" y="2872105"/>
            <a:ext cx="3317875" cy="1600200"/>
          </a:xfrm>
          <a:prstGeom prst="rect">
            <a:avLst/>
          </a:prstGeom>
        </p:spPr>
      </p:pic>
      <p:pic>
        <p:nvPicPr>
          <p:cNvPr id="3" name="Picture 2" descr="Screenshot (22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135" y="4796790"/>
            <a:ext cx="4297045" cy="2060575"/>
          </a:xfrm>
          <a:prstGeom prst="rect">
            <a:avLst/>
          </a:prstGeom>
        </p:spPr>
      </p:pic>
      <p:pic>
        <p:nvPicPr>
          <p:cNvPr id="4" name="Picture 3" descr="Screenshot (228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5470" y="3034665"/>
            <a:ext cx="3415665" cy="1642745"/>
          </a:xfrm>
          <a:prstGeom prst="rect">
            <a:avLst/>
          </a:prstGeom>
        </p:spPr>
      </p:pic>
      <p:pic>
        <p:nvPicPr>
          <p:cNvPr id="7" name="Picture 6" descr="Screenshot (229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3140" y="681990"/>
            <a:ext cx="3416300" cy="1652905"/>
          </a:xfrm>
          <a:prstGeom prst="rect">
            <a:avLst/>
          </a:prstGeom>
        </p:spPr>
      </p:pic>
      <p:pic>
        <p:nvPicPr>
          <p:cNvPr id="16" name="Picture 15" descr="Screenshot (23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930" y="4215765"/>
            <a:ext cx="3415030" cy="1644650"/>
          </a:xfrm>
          <a:prstGeom prst="rect">
            <a:avLst/>
          </a:prstGeom>
        </p:spPr>
      </p:pic>
      <p:pic>
        <p:nvPicPr>
          <p:cNvPr id="14" name="Picture 13" descr="Screenshot (230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5" y="5379085"/>
            <a:ext cx="3022600" cy="1453515"/>
          </a:xfrm>
          <a:prstGeom prst="rect">
            <a:avLst/>
          </a:prstGeom>
        </p:spPr>
      </p:pic>
      <p:pic>
        <p:nvPicPr>
          <p:cNvPr id="15" name="Picture 14" descr="Screenshot (23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35" y="2430780"/>
            <a:ext cx="3416300" cy="1644015"/>
          </a:xfrm>
          <a:prstGeom prst="rect">
            <a:avLst/>
          </a:prstGeom>
        </p:spPr>
      </p:pic>
      <p:pic>
        <p:nvPicPr>
          <p:cNvPr id="20" name="Picture 19" descr="Screenshot (233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6225" y="1381760"/>
            <a:ext cx="3421380" cy="1652905"/>
          </a:xfrm>
          <a:prstGeom prst="rect">
            <a:avLst/>
          </a:prstGeom>
        </p:spPr>
      </p:pic>
      <p:pic>
        <p:nvPicPr>
          <p:cNvPr id="21" name="Picture 20" descr="Screenshot (234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6395" y="2105660"/>
            <a:ext cx="2886710" cy="1393190"/>
          </a:xfrm>
          <a:prstGeom prst="rect">
            <a:avLst/>
          </a:prstGeom>
        </p:spPr>
      </p:pic>
      <p:pic>
        <p:nvPicPr>
          <p:cNvPr id="22" name="Picture 21" descr="Screenshot (235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7640" y="220980"/>
            <a:ext cx="2940050" cy="1423670"/>
          </a:xfrm>
          <a:prstGeom prst="rect">
            <a:avLst/>
          </a:prstGeom>
        </p:spPr>
      </p:pic>
      <p:pic>
        <p:nvPicPr>
          <p:cNvPr id="23" name="Picture 22" descr="Screenshot (236)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1310" y="5567680"/>
            <a:ext cx="2164715" cy="1045210"/>
          </a:xfrm>
          <a:prstGeom prst="rect">
            <a:avLst/>
          </a:prstGeom>
        </p:spPr>
      </p:pic>
      <p:pic>
        <p:nvPicPr>
          <p:cNvPr id="24" name="Picture 23" descr="Screenshot (237)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2105" y="4677410"/>
            <a:ext cx="2775585" cy="1340485"/>
          </a:xfrm>
          <a:prstGeom prst="rect">
            <a:avLst/>
          </a:prstGeom>
        </p:spPr>
      </p:pic>
      <p:pic>
        <p:nvPicPr>
          <p:cNvPr id="25" name="Picture 24" descr="Screenshot (238)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9875" y="220980"/>
            <a:ext cx="3392170" cy="16503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17715" y="1456316"/>
            <a:ext cx="7626350" cy="3153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9900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DELHI</a:t>
            </a:r>
            <a:endParaRPr lang="en-US" altLang="zh-CN" sz="19900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" b="143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0267701">
            <a:off x="7427642" y="-4016972"/>
            <a:ext cx="8651681" cy="13190706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25805" y="1864360"/>
            <a:ext cx="107403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>
                <a:gradFill>
                  <a:gsLst>
                    <a:gs pos="37000">
                      <a:schemeClr val="bg1"/>
                    </a:gs>
                    <a:gs pos="81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US" sz="9600" b="1">
              <a:gradFill>
                <a:gsLst>
                  <a:gs pos="37000">
                    <a:schemeClr val="bg1"/>
                  </a:gs>
                  <a:gs pos="81000">
                    <a:schemeClr val="bg1">
                      <a:alpha val="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9276" y="5184057"/>
            <a:ext cx="710565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Every great presentation is complete with a great audience — and that’s you!</a:t>
            </a:r>
            <a:endParaRPr lang="en-US" altLang="en-GB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endParaRPr lang="en-US" altLang="en-GB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GB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Thank you for your attention!</a:t>
            </a:r>
            <a:endParaRPr lang="en-US" altLang="en-GB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GB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For feedback, improvements, or project collaboration:</a:t>
            </a:r>
            <a:endParaRPr lang="en-US" altLang="en-GB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43933" y="0"/>
            <a:ext cx="0" cy="6186343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38518" y="4215865"/>
            <a:ext cx="0" cy="2642135"/>
          </a:xfrm>
          <a:prstGeom prst="line">
            <a:avLst/>
          </a:prstGeom>
          <a:ln w="5715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39031" y="5183931"/>
            <a:ext cx="0" cy="1739578"/>
          </a:xfrm>
          <a:prstGeom prst="line">
            <a:avLst/>
          </a:prstGeom>
          <a:ln w="28575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075596" y="2173329"/>
            <a:ext cx="3319461" cy="0"/>
          </a:xfrm>
          <a:prstGeom prst="line">
            <a:avLst/>
          </a:prstGeom>
          <a:ln w="38100">
            <a:gradFill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38634" y="3933534"/>
            <a:ext cx="7088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>
                <a:solidFill>
                  <a:schemeClr val="bg1"/>
                </a:solidFill>
              </a:rPr>
              <a:t>“</a:t>
            </a:r>
            <a:endParaRPr lang="zh-CN" altLang="en-US" sz="115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65" y="0"/>
            <a:ext cx="4573758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50" y="0"/>
            <a:ext cx="12210565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551678" y="2586475"/>
            <a:ext cx="511126" cy="475561"/>
            <a:chOff x="20790386" y="10603820"/>
            <a:chExt cx="612664" cy="570034"/>
          </a:xfrm>
          <a:solidFill>
            <a:schemeClr val="bg1"/>
          </a:solidFill>
        </p:grpSpPr>
        <p:sp>
          <p:nvSpPr>
            <p:cNvPr id="11" name="Freeform 38"/>
            <p:cNvSpPr/>
            <p:nvPr/>
          </p:nvSpPr>
          <p:spPr>
            <a:xfrm>
              <a:off x="20790386" y="10603820"/>
              <a:ext cx="612664" cy="570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337"/>
                    <a:pt x="0" y="1012"/>
                  </a:cubicBezTo>
                  <a:cubicBezTo>
                    <a:pt x="0" y="20588"/>
                    <a:pt x="0" y="20588"/>
                    <a:pt x="0" y="20588"/>
                  </a:cubicBezTo>
                  <a:cubicBezTo>
                    <a:pt x="0" y="21094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1094"/>
                    <a:pt x="21600" y="20588"/>
                  </a:cubicBezTo>
                  <a:cubicBezTo>
                    <a:pt x="21600" y="1012"/>
                    <a:pt x="21600" y="1012"/>
                    <a:pt x="21600" y="1012"/>
                  </a:cubicBezTo>
                  <a:cubicBezTo>
                    <a:pt x="21600" y="337"/>
                    <a:pt x="21094" y="0"/>
                    <a:pt x="20588" y="0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675"/>
                    <a:pt x="844" y="675"/>
                    <a:pt x="844" y="675"/>
                  </a:cubicBezTo>
                  <a:cubicBezTo>
                    <a:pt x="20756" y="675"/>
                    <a:pt x="20756" y="675"/>
                    <a:pt x="20756" y="675"/>
                  </a:cubicBezTo>
                  <a:lnTo>
                    <a:pt x="20756" y="2075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2" name="Freeform 39"/>
            <p:cNvSpPr/>
            <p:nvPr/>
          </p:nvSpPr>
          <p:spPr>
            <a:xfrm>
              <a:off x="20891485" y="10679321"/>
              <a:ext cx="410465" cy="120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12800"/>
                  </a:moveTo>
                  <a:cubicBezTo>
                    <a:pt x="2009" y="12800"/>
                    <a:pt x="2009" y="12800"/>
                    <a:pt x="2009" y="12800"/>
                  </a:cubicBezTo>
                  <a:cubicBezTo>
                    <a:pt x="2009" y="13600"/>
                    <a:pt x="2009" y="13600"/>
                    <a:pt x="2009" y="13600"/>
                  </a:cubicBezTo>
                  <a:cubicBezTo>
                    <a:pt x="2260" y="17600"/>
                    <a:pt x="3767" y="21600"/>
                    <a:pt x="5274" y="21600"/>
                  </a:cubicBezTo>
                  <a:cubicBezTo>
                    <a:pt x="6781" y="21600"/>
                    <a:pt x="8037" y="17600"/>
                    <a:pt x="8540" y="13600"/>
                  </a:cubicBezTo>
                  <a:cubicBezTo>
                    <a:pt x="8540" y="12800"/>
                    <a:pt x="8540" y="12800"/>
                    <a:pt x="8540" y="12800"/>
                  </a:cubicBezTo>
                  <a:cubicBezTo>
                    <a:pt x="21098" y="12800"/>
                    <a:pt x="21098" y="12800"/>
                    <a:pt x="21098" y="12800"/>
                  </a:cubicBezTo>
                  <a:cubicBezTo>
                    <a:pt x="21349" y="12800"/>
                    <a:pt x="21600" y="11200"/>
                    <a:pt x="21600" y="10400"/>
                  </a:cubicBezTo>
                  <a:cubicBezTo>
                    <a:pt x="21600" y="9600"/>
                    <a:pt x="21349" y="8800"/>
                    <a:pt x="21098" y="8800"/>
                  </a:cubicBezTo>
                  <a:cubicBezTo>
                    <a:pt x="8540" y="8800"/>
                    <a:pt x="8540" y="8800"/>
                    <a:pt x="8540" y="8800"/>
                  </a:cubicBezTo>
                  <a:cubicBezTo>
                    <a:pt x="8540" y="8000"/>
                    <a:pt x="8540" y="8000"/>
                    <a:pt x="8540" y="8000"/>
                  </a:cubicBezTo>
                  <a:cubicBezTo>
                    <a:pt x="8037" y="3200"/>
                    <a:pt x="6781" y="0"/>
                    <a:pt x="5274" y="0"/>
                  </a:cubicBezTo>
                  <a:cubicBezTo>
                    <a:pt x="3767" y="0"/>
                    <a:pt x="2260" y="3200"/>
                    <a:pt x="2009" y="8000"/>
                  </a:cubicBezTo>
                  <a:cubicBezTo>
                    <a:pt x="2009" y="8800"/>
                    <a:pt x="2009" y="8800"/>
                    <a:pt x="2009" y="8800"/>
                  </a:cubicBezTo>
                  <a:cubicBezTo>
                    <a:pt x="502" y="8800"/>
                    <a:pt x="502" y="8800"/>
                    <a:pt x="502" y="8800"/>
                  </a:cubicBezTo>
                  <a:cubicBezTo>
                    <a:pt x="251" y="8800"/>
                    <a:pt x="0" y="9600"/>
                    <a:pt x="0" y="10400"/>
                  </a:cubicBezTo>
                  <a:cubicBezTo>
                    <a:pt x="0" y="11200"/>
                    <a:pt x="251" y="12800"/>
                    <a:pt x="502" y="12800"/>
                  </a:cubicBezTo>
                  <a:close/>
                  <a:moveTo>
                    <a:pt x="5274" y="3200"/>
                  </a:moveTo>
                  <a:cubicBezTo>
                    <a:pt x="6530" y="3200"/>
                    <a:pt x="7535" y="6400"/>
                    <a:pt x="7535" y="10400"/>
                  </a:cubicBezTo>
                  <a:cubicBezTo>
                    <a:pt x="7535" y="14400"/>
                    <a:pt x="6530" y="17600"/>
                    <a:pt x="5274" y="17600"/>
                  </a:cubicBezTo>
                  <a:cubicBezTo>
                    <a:pt x="4019" y="17600"/>
                    <a:pt x="3014" y="14400"/>
                    <a:pt x="3014" y="10400"/>
                  </a:cubicBezTo>
                  <a:cubicBezTo>
                    <a:pt x="3014" y="6400"/>
                    <a:pt x="4019" y="3200"/>
                    <a:pt x="5274" y="32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3" name="Freeform 40"/>
            <p:cNvSpPr/>
            <p:nvPr/>
          </p:nvSpPr>
          <p:spPr>
            <a:xfrm>
              <a:off x="20891485" y="10977550"/>
              <a:ext cx="410465" cy="117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12462"/>
                  </a:moveTo>
                  <a:cubicBezTo>
                    <a:pt x="13060" y="12462"/>
                    <a:pt x="13060" y="12462"/>
                    <a:pt x="13060" y="12462"/>
                  </a:cubicBezTo>
                  <a:cubicBezTo>
                    <a:pt x="13060" y="13292"/>
                    <a:pt x="13060" y="13292"/>
                    <a:pt x="13060" y="13292"/>
                  </a:cubicBezTo>
                  <a:cubicBezTo>
                    <a:pt x="13563" y="18277"/>
                    <a:pt x="14819" y="21600"/>
                    <a:pt x="16326" y="21600"/>
                  </a:cubicBezTo>
                  <a:cubicBezTo>
                    <a:pt x="17833" y="21600"/>
                    <a:pt x="19340" y="18277"/>
                    <a:pt x="19591" y="13292"/>
                  </a:cubicBezTo>
                  <a:cubicBezTo>
                    <a:pt x="19591" y="12462"/>
                    <a:pt x="19591" y="12462"/>
                    <a:pt x="19591" y="12462"/>
                  </a:cubicBezTo>
                  <a:cubicBezTo>
                    <a:pt x="21098" y="12462"/>
                    <a:pt x="21098" y="12462"/>
                    <a:pt x="21098" y="12462"/>
                  </a:cubicBezTo>
                  <a:cubicBezTo>
                    <a:pt x="21349" y="12462"/>
                    <a:pt x="21600" y="11631"/>
                    <a:pt x="21600" y="10800"/>
                  </a:cubicBezTo>
                  <a:cubicBezTo>
                    <a:pt x="21600" y="9969"/>
                    <a:pt x="21349" y="9138"/>
                    <a:pt x="21098" y="9138"/>
                  </a:cubicBezTo>
                  <a:cubicBezTo>
                    <a:pt x="19591" y="9138"/>
                    <a:pt x="19591" y="9138"/>
                    <a:pt x="19591" y="9138"/>
                  </a:cubicBezTo>
                  <a:cubicBezTo>
                    <a:pt x="19591" y="8308"/>
                    <a:pt x="19591" y="8308"/>
                    <a:pt x="19591" y="8308"/>
                  </a:cubicBezTo>
                  <a:cubicBezTo>
                    <a:pt x="19340" y="3323"/>
                    <a:pt x="17833" y="0"/>
                    <a:pt x="16326" y="0"/>
                  </a:cubicBezTo>
                  <a:cubicBezTo>
                    <a:pt x="14819" y="0"/>
                    <a:pt x="13563" y="3323"/>
                    <a:pt x="13060" y="8308"/>
                  </a:cubicBezTo>
                  <a:cubicBezTo>
                    <a:pt x="13060" y="9138"/>
                    <a:pt x="13060" y="9138"/>
                    <a:pt x="13060" y="9138"/>
                  </a:cubicBezTo>
                  <a:cubicBezTo>
                    <a:pt x="502" y="9138"/>
                    <a:pt x="502" y="9138"/>
                    <a:pt x="502" y="9138"/>
                  </a:cubicBezTo>
                  <a:cubicBezTo>
                    <a:pt x="251" y="9138"/>
                    <a:pt x="0" y="9969"/>
                    <a:pt x="0" y="10800"/>
                  </a:cubicBezTo>
                  <a:cubicBezTo>
                    <a:pt x="0" y="11631"/>
                    <a:pt x="251" y="12462"/>
                    <a:pt x="502" y="12462"/>
                  </a:cubicBezTo>
                  <a:close/>
                  <a:moveTo>
                    <a:pt x="16326" y="3323"/>
                  </a:moveTo>
                  <a:cubicBezTo>
                    <a:pt x="17581" y="3323"/>
                    <a:pt x="18586" y="6646"/>
                    <a:pt x="18586" y="10800"/>
                  </a:cubicBezTo>
                  <a:cubicBezTo>
                    <a:pt x="18586" y="14954"/>
                    <a:pt x="17581" y="18277"/>
                    <a:pt x="16326" y="18277"/>
                  </a:cubicBezTo>
                  <a:cubicBezTo>
                    <a:pt x="15070" y="18277"/>
                    <a:pt x="14065" y="14954"/>
                    <a:pt x="14065" y="10800"/>
                  </a:cubicBezTo>
                  <a:cubicBezTo>
                    <a:pt x="14065" y="6646"/>
                    <a:pt x="15070" y="3323"/>
                    <a:pt x="16326" y="332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4" name="Freeform 41"/>
            <p:cNvSpPr/>
            <p:nvPr/>
          </p:nvSpPr>
          <p:spPr>
            <a:xfrm>
              <a:off x="20891485" y="10826548"/>
              <a:ext cx="410465" cy="120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2" y="12800"/>
                  </a:moveTo>
                  <a:cubicBezTo>
                    <a:pt x="7535" y="12800"/>
                    <a:pt x="7535" y="12800"/>
                    <a:pt x="7535" y="12800"/>
                  </a:cubicBezTo>
                  <a:cubicBezTo>
                    <a:pt x="7535" y="13600"/>
                    <a:pt x="7535" y="13600"/>
                    <a:pt x="7535" y="13600"/>
                  </a:cubicBezTo>
                  <a:cubicBezTo>
                    <a:pt x="8037" y="18400"/>
                    <a:pt x="9293" y="21600"/>
                    <a:pt x="10800" y="21600"/>
                  </a:cubicBezTo>
                  <a:cubicBezTo>
                    <a:pt x="12307" y="21600"/>
                    <a:pt x="13563" y="18400"/>
                    <a:pt x="14065" y="13600"/>
                  </a:cubicBezTo>
                  <a:cubicBezTo>
                    <a:pt x="14065" y="12800"/>
                    <a:pt x="14065" y="12800"/>
                    <a:pt x="14065" y="12800"/>
                  </a:cubicBezTo>
                  <a:cubicBezTo>
                    <a:pt x="21098" y="12800"/>
                    <a:pt x="21098" y="12800"/>
                    <a:pt x="21098" y="12800"/>
                  </a:cubicBezTo>
                  <a:cubicBezTo>
                    <a:pt x="21349" y="12800"/>
                    <a:pt x="21600" y="12000"/>
                    <a:pt x="21600" y="11200"/>
                  </a:cubicBezTo>
                  <a:cubicBezTo>
                    <a:pt x="21600" y="9600"/>
                    <a:pt x="21349" y="8800"/>
                    <a:pt x="21098" y="8800"/>
                  </a:cubicBezTo>
                  <a:cubicBezTo>
                    <a:pt x="14065" y="8800"/>
                    <a:pt x="14065" y="8800"/>
                    <a:pt x="14065" y="8800"/>
                  </a:cubicBezTo>
                  <a:cubicBezTo>
                    <a:pt x="14065" y="8000"/>
                    <a:pt x="14065" y="8000"/>
                    <a:pt x="14065" y="8000"/>
                  </a:cubicBezTo>
                  <a:cubicBezTo>
                    <a:pt x="13563" y="3200"/>
                    <a:pt x="12307" y="0"/>
                    <a:pt x="10800" y="0"/>
                  </a:cubicBezTo>
                  <a:cubicBezTo>
                    <a:pt x="9293" y="0"/>
                    <a:pt x="8037" y="3200"/>
                    <a:pt x="7535" y="8000"/>
                  </a:cubicBezTo>
                  <a:cubicBezTo>
                    <a:pt x="7535" y="8800"/>
                    <a:pt x="7535" y="8800"/>
                    <a:pt x="7535" y="8800"/>
                  </a:cubicBezTo>
                  <a:cubicBezTo>
                    <a:pt x="502" y="8800"/>
                    <a:pt x="502" y="8800"/>
                    <a:pt x="502" y="8800"/>
                  </a:cubicBezTo>
                  <a:cubicBezTo>
                    <a:pt x="251" y="8800"/>
                    <a:pt x="0" y="9600"/>
                    <a:pt x="0" y="11200"/>
                  </a:cubicBezTo>
                  <a:cubicBezTo>
                    <a:pt x="0" y="12000"/>
                    <a:pt x="251" y="12800"/>
                    <a:pt x="502" y="12800"/>
                  </a:cubicBezTo>
                  <a:close/>
                  <a:moveTo>
                    <a:pt x="10800" y="4000"/>
                  </a:moveTo>
                  <a:cubicBezTo>
                    <a:pt x="12056" y="4000"/>
                    <a:pt x="13060" y="7200"/>
                    <a:pt x="13060" y="11200"/>
                  </a:cubicBezTo>
                  <a:cubicBezTo>
                    <a:pt x="13060" y="14400"/>
                    <a:pt x="12056" y="17600"/>
                    <a:pt x="10800" y="17600"/>
                  </a:cubicBezTo>
                  <a:cubicBezTo>
                    <a:pt x="9544" y="17600"/>
                    <a:pt x="8540" y="14400"/>
                    <a:pt x="8540" y="11200"/>
                  </a:cubicBezTo>
                  <a:cubicBezTo>
                    <a:pt x="8540" y="7200"/>
                    <a:pt x="9544" y="4000"/>
                    <a:pt x="10800" y="40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5" name="组合 14"/>
          <p:cNvGrpSpPr/>
          <p:nvPr/>
        </p:nvGrpSpPr>
        <p:grpSpPr>
          <a:xfrm>
            <a:off x="5551678" y="3968861"/>
            <a:ext cx="511127" cy="321241"/>
            <a:chOff x="22024938" y="8484127"/>
            <a:chExt cx="612665" cy="385057"/>
          </a:xfrm>
          <a:solidFill>
            <a:schemeClr val="bg1"/>
          </a:solidFill>
        </p:grpSpPr>
        <p:sp>
          <p:nvSpPr>
            <p:cNvPr id="16" name="Freeform 5"/>
            <p:cNvSpPr/>
            <p:nvPr/>
          </p:nvSpPr>
          <p:spPr>
            <a:xfrm>
              <a:off x="22024938" y="8484127"/>
              <a:ext cx="612665" cy="385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0"/>
                  </a:moveTo>
                  <a:cubicBezTo>
                    <a:pt x="1012" y="0"/>
                    <a:pt x="1012" y="0"/>
                    <a:pt x="1012" y="0"/>
                  </a:cubicBezTo>
                  <a:cubicBezTo>
                    <a:pt x="506" y="0"/>
                    <a:pt x="0" y="502"/>
                    <a:pt x="0" y="1507"/>
                  </a:cubicBezTo>
                  <a:cubicBezTo>
                    <a:pt x="0" y="20093"/>
                    <a:pt x="0" y="20093"/>
                    <a:pt x="0" y="20093"/>
                  </a:cubicBezTo>
                  <a:cubicBezTo>
                    <a:pt x="0" y="20847"/>
                    <a:pt x="506" y="21600"/>
                    <a:pt x="1012" y="21600"/>
                  </a:cubicBezTo>
                  <a:cubicBezTo>
                    <a:pt x="20588" y="21600"/>
                    <a:pt x="20588" y="21600"/>
                    <a:pt x="20588" y="21600"/>
                  </a:cubicBezTo>
                  <a:cubicBezTo>
                    <a:pt x="21094" y="21600"/>
                    <a:pt x="21600" y="20847"/>
                    <a:pt x="21600" y="20093"/>
                  </a:cubicBezTo>
                  <a:cubicBezTo>
                    <a:pt x="21600" y="1507"/>
                    <a:pt x="21600" y="1507"/>
                    <a:pt x="21600" y="1507"/>
                  </a:cubicBezTo>
                  <a:cubicBezTo>
                    <a:pt x="21600" y="502"/>
                    <a:pt x="21094" y="0"/>
                    <a:pt x="20588" y="0"/>
                  </a:cubicBezTo>
                  <a:close/>
                  <a:moveTo>
                    <a:pt x="20756" y="20344"/>
                  </a:moveTo>
                  <a:cubicBezTo>
                    <a:pt x="844" y="20344"/>
                    <a:pt x="844" y="20344"/>
                    <a:pt x="844" y="20344"/>
                  </a:cubicBezTo>
                  <a:cubicBezTo>
                    <a:pt x="844" y="1005"/>
                    <a:pt x="844" y="1005"/>
                    <a:pt x="844" y="1005"/>
                  </a:cubicBezTo>
                  <a:cubicBezTo>
                    <a:pt x="20756" y="1005"/>
                    <a:pt x="20756" y="1005"/>
                    <a:pt x="20756" y="1005"/>
                  </a:cubicBezTo>
                  <a:lnTo>
                    <a:pt x="20756" y="2034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7" name="Freeform 6"/>
            <p:cNvSpPr/>
            <p:nvPr/>
          </p:nvSpPr>
          <p:spPr>
            <a:xfrm>
              <a:off x="22097729" y="8536977"/>
              <a:ext cx="469103" cy="274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0" y="20555"/>
                  </a:moveTo>
                  <a:cubicBezTo>
                    <a:pt x="0" y="21252"/>
                    <a:pt x="441" y="21600"/>
                    <a:pt x="661" y="21252"/>
                  </a:cubicBezTo>
                  <a:cubicBezTo>
                    <a:pt x="7935" y="11845"/>
                    <a:pt x="7935" y="11845"/>
                    <a:pt x="7935" y="11845"/>
                  </a:cubicBezTo>
                  <a:cubicBezTo>
                    <a:pt x="10580" y="15329"/>
                    <a:pt x="10580" y="15329"/>
                    <a:pt x="10580" y="15329"/>
                  </a:cubicBezTo>
                  <a:cubicBezTo>
                    <a:pt x="10580" y="15329"/>
                    <a:pt x="11020" y="15329"/>
                    <a:pt x="11020" y="15329"/>
                  </a:cubicBezTo>
                  <a:cubicBezTo>
                    <a:pt x="13665" y="11845"/>
                    <a:pt x="13665" y="11845"/>
                    <a:pt x="13665" y="11845"/>
                  </a:cubicBezTo>
                  <a:cubicBezTo>
                    <a:pt x="20939" y="21252"/>
                    <a:pt x="20939" y="21252"/>
                    <a:pt x="20939" y="21252"/>
                  </a:cubicBezTo>
                  <a:cubicBezTo>
                    <a:pt x="21159" y="21600"/>
                    <a:pt x="21600" y="21252"/>
                    <a:pt x="21600" y="20555"/>
                  </a:cubicBezTo>
                  <a:cubicBezTo>
                    <a:pt x="21600" y="20206"/>
                    <a:pt x="21600" y="19858"/>
                    <a:pt x="21600" y="19858"/>
                  </a:cubicBezTo>
                  <a:cubicBezTo>
                    <a:pt x="14547" y="10800"/>
                    <a:pt x="14547" y="10800"/>
                    <a:pt x="14547" y="10800"/>
                  </a:cubicBezTo>
                  <a:cubicBezTo>
                    <a:pt x="21600" y="1394"/>
                    <a:pt x="21600" y="1394"/>
                    <a:pt x="21600" y="1394"/>
                  </a:cubicBezTo>
                  <a:cubicBezTo>
                    <a:pt x="21600" y="1394"/>
                    <a:pt x="21600" y="1045"/>
                    <a:pt x="21600" y="1045"/>
                  </a:cubicBezTo>
                  <a:cubicBezTo>
                    <a:pt x="21600" y="348"/>
                    <a:pt x="21380" y="0"/>
                    <a:pt x="21159" y="0"/>
                  </a:cubicBezTo>
                  <a:cubicBezTo>
                    <a:pt x="21159" y="0"/>
                    <a:pt x="20939" y="348"/>
                    <a:pt x="20939" y="348"/>
                  </a:cubicBezTo>
                  <a:cubicBezTo>
                    <a:pt x="10800" y="13587"/>
                    <a:pt x="10800" y="13587"/>
                    <a:pt x="10800" y="13587"/>
                  </a:cubicBezTo>
                  <a:cubicBezTo>
                    <a:pt x="661" y="348"/>
                    <a:pt x="661" y="348"/>
                    <a:pt x="661" y="348"/>
                  </a:cubicBezTo>
                  <a:cubicBezTo>
                    <a:pt x="661" y="348"/>
                    <a:pt x="441" y="0"/>
                    <a:pt x="441" y="0"/>
                  </a:cubicBezTo>
                  <a:cubicBezTo>
                    <a:pt x="220" y="0"/>
                    <a:pt x="0" y="348"/>
                    <a:pt x="0" y="1045"/>
                  </a:cubicBezTo>
                  <a:cubicBezTo>
                    <a:pt x="0" y="1045"/>
                    <a:pt x="0" y="1394"/>
                    <a:pt x="0" y="1394"/>
                  </a:cubicBezTo>
                  <a:cubicBezTo>
                    <a:pt x="7053" y="10800"/>
                    <a:pt x="7053" y="10800"/>
                    <a:pt x="7053" y="10800"/>
                  </a:cubicBezTo>
                  <a:cubicBezTo>
                    <a:pt x="0" y="19858"/>
                    <a:pt x="0" y="19858"/>
                    <a:pt x="0" y="19858"/>
                  </a:cubicBezTo>
                  <a:cubicBezTo>
                    <a:pt x="0" y="19858"/>
                    <a:pt x="0" y="20206"/>
                    <a:pt x="0" y="2055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8" name="组合 17"/>
          <p:cNvGrpSpPr/>
          <p:nvPr/>
        </p:nvGrpSpPr>
        <p:grpSpPr>
          <a:xfrm>
            <a:off x="5552521" y="5196926"/>
            <a:ext cx="509441" cy="475561"/>
            <a:chOff x="18343775" y="10603820"/>
            <a:chExt cx="610643" cy="570034"/>
          </a:xfrm>
          <a:solidFill>
            <a:schemeClr val="bg1"/>
          </a:solidFill>
        </p:grpSpPr>
        <p:sp>
          <p:nvSpPr>
            <p:cNvPr id="19" name="Freeform 48"/>
            <p:cNvSpPr/>
            <p:nvPr/>
          </p:nvSpPr>
          <p:spPr>
            <a:xfrm>
              <a:off x="18343775" y="10603820"/>
              <a:ext cx="610643" cy="5700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75" y="13163"/>
                  </a:moveTo>
                  <a:cubicBezTo>
                    <a:pt x="19575" y="12994"/>
                    <a:pt x="19575" y="12994"/>
                    <a:pt x="19575" y="12994"/>
                  </a:cubicBezTo>
                  <a:cubicBezTo>
                    <a:pt x="21600" y="12994"/>
                    <a:pt x="21600" y="12994"/>
                    <a:pt x="21600" y="12994"/>
                  </a:cubicBezTo>
                  <a:cubicBezTo>
                    <a:pt x="21600" y="8438"/>
                    <a:pt x="21600" y="8438"/>
                    <a:pt x="21600" y="8438"/>
                  </a:cubicBezTo>
                  <a:cubicBezTo>
                    <a:pt x="19575" y="8438"/>
                    <a:pt x="19575" y="8438"/>
                    <a:pt x="19575" y="8438"/>
                  </a:cubicBezTo>
                  <a:cubicBezTo>
                    <a:pt x="19575" y="8269"/>
                    <a:pt x="19575" y="8269"/>
                    <a:pt x="19575" y="8269"/>
                  </a:cubicBezTo>
                  <a:cubicBezTo>
                    <a:pt x="19406" y="7594"/>
                    <a:pt x="19069" y="6919"/>
                    <a:pt x="18731" y="6244"/>
                  </a:cubicBezTo>
                  <a:cubicBezTo>
                    <a:pt x="18731" y="6075"/>
                    <a:pt x="18731" y="6075"/>
                    <a:pt x="18731" y="6075"/>
                  </a:cubicBezTo>
                  <a:cubicBezTo>
                    <a:pt x="20081" y="4725"/>
                    <a:pt x="20081" y="4725"/>
                    <a:pt x="20081" y="4725"/>
                  </a:cubicBezTo>
                  <a:cubicBezTo>
                    <a:pt x="16875" y="1519"/>
                    <a:pt x="16875" y="1519"/>
                    <a:pt x="16875" y="1519"/>
                  </a:cubicBezTo>
                  <a:cubicBezTo>
                    <a:pt x="15525" y="2869"/>
                    <a:pt x="15525" y="2869"/>
                    <a:pt x="15525" y="2869"/>
                  </a:cubicBezTo>
                  <a:cubicBezTo>
                    <a:pt x="15356" y="2700"/>
                    <a:pt x="15356" y="2700"/>
                    <a:pt x="15356" y="2700"/>
                  </a:cubicBezTo>
                  <a:cubicBezTo>
                    <a:pt x="14681" y="2362"/>
                    <a:pt x="14006" y="2194"/>
                    <a:pt x="13162" y="1856"/>
                  </a:cubicBezTo>
                  <a:cubicBezTo>
                    <a:pt x="12994" y="1856"/>
                    <a:pt x="12994" y="1856"/>
                    <a:pt x="12994" y="1856"/>
                  </a:cubicBezTo>
                  <a:cubicBezTo>
                    <a:pt x="12994" y="0"/>
                    <a:pt x="12994" y="0"/>
                    <a:pt x="12994" y="0"/>
                  </a:cubicBezTo>
                  <a:cubicBezTo>
                    <a:pt x="8606" y="0"/>
                    <a:pt x="8606" y="0"/>
                    <a:pt x="8606" y="0"/>
                  </a:cubicBezTo>
                  <a:cubicBezTo>
                    <a:pt x="8606" y="1856"/>
                    <a:pt x="8606" y="1856"/>
                    <a:pt x="8606" y="1856"/>
                  </a:cubicBezTo>
                  <a:cubicBezTo>
                    <a:pt x="8437" y="1856"/>
                    <a:pt x="8437" y="1856"/>
                    <a:pt x="8437" y="1856"/>
                  </a:cubicBezTo>
                  <a:cubicBezTo>
                    <a:pt x="7594" y="2194"/>
                    <a:pt x="6919" y="2362"/>
                    <a:pt x="6244" y="2700"/>
                  </a:cubicBezTo>
                  <a:cubicBezTo>
                    <a:pt x="6075" y="2869"/>
                    <a:pt x="6075" y="2869"/>
                    <a:pt x="6075" y="2869"/>
                  </a:cubicBezTo>
                  <a:cubicBezTo>
                    <a:pt x="4725" y="1519"/>
                    <a:pt x="4725" y="1519"/>
                    <a:pt x="4725" y="1519"/>
                  </a:cubicBezTo>
                  <a:cubicBezTo>
                    <a:pt x="1519" y="4725"/>
                    <a:pt x="1519" y="4725"/>
                    <a:pt x="1519" y="4725"/>
                  </a:cubicBezTo>
                  <a:cubicBezTo>
                    <a:pt x="2869" y="6075"/>
                    <a:pt x="2869" y="6075"/>
                    <a:pt x="2869" y="6075"/>
                  </a:cubicBezTo>
                  <a:cubicBezTo>
                    <a:pt x="2869" y="6244"/>
                    <a:pt x="2869" y="6244"/>
                    <a:pt x="2869" y="6244"/>
                  </a:cubicBezTo>
                  <a:cubicBezTo>
                    <a:pt x="2531" y="6919"/>
                    <a:pt x="2194" y="7594"/>
                    <a:pt x="2025" y="8269"/>
                  </a:cubicBezTo>
                  <a:cubicBezTo>
                    <a:pt x="1856" y="8438"/>
                    <a:pt x="1856" y="8438"/>
                    <a:pt x="1856" y="8438"/>
                  </a:cubicBezTo>
                  <a:cubicBezTo>
                    <a:pt x="0" y="8438"/>
                    <a:pt x="0" y="8438"/>
                    <a:pt x="0" y="8438"/>
                  </a:cubicBezTo>
                  <a:cubicBezTo>
                    <a:pt x="0" y="12994"/>
                    <a:pt x="0" y="12994"/>
                    <a:pt x="0" y="12994"/>
                  </a:cubicBezTo>
                  <a:cubicBezTo>
                    <a:pt x="1856" y="12994"/>
                    <a:pt x="1856" y="12994"/>
                    <a:pt x="1856" y="12994"/>
                  </a:cubicBezTo>
                  <a:cubicBezTo>
                    <a:pt x="2025" y="13163"/>
                    <a:pt x="2025" y="13163"/>
                    <a:pt x="2025" y="13163"/>
                  </a:cubicBezTo>
                  <a:cubicBezTo>
                    <a:pt x="2194" y="13837"/>
                    <a:pt x="2531" y="14513"/>
                    <a:pt x="2869" y="15188"/>
                  </a:cubicBezTo>
                  <a:cubicBezTo>
                    <a:pt x="2869" y="15356"/>
                    <a:pt x="2869" y="15356"/>
                    <a:pt x="2869" y="15356"/>
                  </a:cubicBezTo>
                  <a:cubicBezTo>
                    <a:pt x="1519" y="16706"/>
                    <a:pt x="1519" y="16706"/>
                    <a:pt x="1519" y="16706"/>
                  </a:cubicBezTo>
                  <a:cubicBezTo>
                    <a:pt x="4725" y="19913"/>
                    <a:pt x="4725" y="19913"/>
                    <a:pt x="4725" y="19913"/>
                  </a:cubicBezTo>
                  <a:cubicBezTo>
                    <a:pt x="6075" y="18563"/>
                    <a:pt x="6075" y="18563"/>
                    <a:pt x="6075" y="18563"/>
                  </a:cubicBezTo>
                  <a:cubicBezTo>
                    <a:pt x="6244" y="18731"/>
                    <a:pt x="6244" y="18731"/>
                    <a:pt x="6244" y="18731"/>
                  </a:cubicBezTo>
                  <a:cubicBezTo>
                    <a:pt x="6919" y="19069"/>
                    <a:pt x="7594" y="19406"/>
                    <a:pt x="8437" y="19575"/>
                  </a:cubicBezTo>
                  <a:cubicBezTo>
                    <a:pt x="8606" y="19575"/>
                    <a:pt x="8606" y="19575"/>
                    <a:pt x="8606" y="19575"/>
                  </a:cubicBezTo>
                  <a:cubicBezTo>
                    <a:pt x="8606" y="21600"/>
                    <a:pt x="8606" y="21600"/>
                    <a:pt x="8606" y="21600"/>
                  </a:cubicBezTo>
                  <a:cubicBezTo>
                    <a:pt x="12994" y="21600"/>
                    <a:pt x="12994" y="21600"/>
                    <a:pt x="12994" y="21600"/>
                  </a:cubicBezTo>
                  <a:cubicBezTo>
                    <a:pt x="12994" y="19575"/>
                    <a:pt x="12994" y="19575"/>
                    <a:pt x="12994" y="19575"/>
                  </a:cubicBezTo>
                  <a:cubicBezTo>
                    <a:pt x="13162" y="19575"/>
                    <a:pt x="13162" y="19575"/>
                    <a:pt x="13162" y="19575"/>
                  </a:cubicBezTo>
                  <a:cubicBezTo>
                    <a:pt x="14006" y="19406"/>
                    <a:pt x="14681" y="19069"/>
                    <a:pt x="15356" y="18731"/>
                  </a:cubicBezTo>
                  <a:cubicBezTo>
                    <a:pt x="15525" y="18563"/>
                    <a:pt x="15525" y="18563"/>
                    <a:pt x="15525" y="18563"/>
                  </a:cubicBezTo>
                  <a:cubicBezTo>
                    <a:pt x="16875" y="19913"/>
                    <a:pt x="16875" y="19913"/>
                    <a:pt x="16875" y="19913"/>
                  </a:cubicBezTo>
                  <a:cubicBezTo>
                    <a:pt x="20081" y="16706"/>
                    <a:pt x="20081" y="16706"/>
                    <a:pt x="20081" y="16706"/>
                  </a:cubicBezTo>
                  <a:cubicBezTo>
                    <a:pt x="18731" y="15356"/>
                    <a:pt x="18731" y="15356"/>
                    <a:pt x="18731" y="15356"/>
                  </a:cubicBezTo>
                  <a:cubicBezTo>
                    <a:pt x="18731" y="15188"/>
                    <a:pt x="18731" y="15188"/>
                    <a:pt x="18731" y="15188"/>
                  </a:cubicBezTo>
                  <a:cubicBezTo>
                    <a:pt x="19069" y="14513"/>
                    <a:pt x="19406" y="13837"/>
                    <a:pt x="19575" y="13163"/>
                  </a:cubicBezTo>
                  <a:close/>
                  <a:moveTo>
                    <a:pt x="18900" y="16706"/>
                  </a:moveTo>
                  <a:cubicBezTo>
                    <a:pt x="16875" y="18900"/>
                    <a:pt x="16875" y="18900"/>
                    <a:pt x="16875" y="18900"/>
                  </a:cubicBezTo>
                  <a:cubicBezTo>
                    <a:pt x="15525" y="17719"/>
                    <a:pt x="15525" y="17719"/>
                    <a:pt x="15525" y="17719"/>
                  </a:cubicBezTo>
                  <a:cubicBezTo>
                    <a:pt x="14850" y="18056"/>
                    <a:pt x="14850" y="18056"/>
                    <a:pt x="14850" y="18056"/>
                  </a:cubicBezTo>
                  <a:cubicBezTo>
                    <a:pt x="14344" y="18394"/>
                    <a:pt x="13669" y="18563"/>
                    <a:pt x="12994" y="18731"/>
                  </a:cubicBezTo>
                  <a:cubicBezTo>
                    <a:pt x="12319" y="19069"/>
                    <a:pt x="12319" y="19069"/>
                    <a:pt x="12319" y="19069"/>
                  </a:cubicBezTo>
                  <a:cubicBezTo>
                    <a:pt x="12319" y="20756"/>
                    <a:pt x="12319" y="20756"/>
                    <a:pt x="12319" y="20756"/>
                  </a:cubicBezTo>
                  <a:cubicBezTo>
                    <a:pt x="9281" y="20756"/>
                    <a:pt x="9281" y="20756"/>
                    <a:pt x="9281" y="20756"/>
                  </a:cubicBezTo>
                  <a:cubicBezTo>
                    <a:pt x="9281" y="19069"/>
                    <a:pt x="9281" y="19069"/>
                    <a:pt x="9281" y="19069"/>
                  </a:cubicBezTo>
                  <a:cubicBezTo>
                    <a:pt x="8606" y="18731"/>
                    <a:pt x="8606" y="18731"/>
                    <a:pt x="8606" y="18731"/>
                  </a:cubicBezTo>
                  <a:cubicBezTo>
                    <a:pt x="7931" y="18563"/>
                    <a:pt x="7256" y="18394"/>
                    <a:pt x="6750" y="18056"/>
                  </a:cubicBezTo>
                  <a:cubicBezTo>
                    <a:pt x="6075" y="17719"/>
                    <a:pt x="6075" y="17719"/>
                    <a:pt x="6075" y="17719"/>
                  </a:cubicBezTo>
                  <a:cubicBezTo>
                    <a:pt x="4725" y="18900"/>
                    <a:pt x="4725" y="18900"/>
                    <a:pt x="4725" y="18900"/>
                  </a:cubicBezTo>
                  <a:cubicBezTo>
                    <a:pt x="2700" y="16706"/>
                    <a:pt x="2700" y="16706"/>
                    <a:pt x="2700" y="16706"/>
                  </a:cubicBezTo>
                  <a:cubicBezTo>
                    <a:pt x="3881" y="15525"/>
                    <a:pt x="3881" y="15525"/>
                    <a:pt x="3881" y="15525"/>
                  </a:cubicBezTo>
                  <a:cubicBezTo>
                    <a:pt x="3544" y="14850"/>
                    <a:pt x="3544" y="14850"/>
                    <a:pt x="3544" y="14850"/>
                  </a:cubicBezTo>
                  <a:cubicBezTo>
                    <a:pt x="3206" y="14344"/>
                    <a:pt x="2869" y="13669"/>
                    <a:pt x="2700" y="12994"/>
                  </a:cubicBezTo>
                  <a:cubicBezTo>
                    <a:pt x="2531" y="12150"/>
                    <a:pt x="2531" y="12150"/>
                    <a:pt x="2531" y="12150"/>
                  </a:cubicBezTo>
                  <a:cubicBezTo>
                    <a:pt x="844" y="12150"/>
                    <a:pt x="844" y="12150"/>
                    <a:pt x="844" y="12150"/>
                  </a:cubicBezTo>
                  <a:cubicBezTo>
                    <a:pt x="844" y="9281"/>
                    <a:pt x="844" y="9281"/>
                    <a:pt x="844" y="9281"/>
                  </a:cubicBezTo>
                  <a:cubicBezTo>
                    <a:pt x="2531" y="9281"/>
                    <a:pt x="2531" y="9281"/>
                    <a:pt x="2531" y="9281"/>
                  </a:cubicBezTo>
                  <a:cubicBezTo>
                    <a:pt x="2700" y="8438"/>
                    <a:pt x="2700" y="8438"/>
                    <a:pt x="2700" y="8438"/>
                  </a:cubicBezTo>
                  <a:cubicBezTo>
                    <a:pt x="2869" y="7763"/>
                    <a:pt x="3206" y="7256"/>
                    <a:pt x="3544" y="6581"/>
                  </a:cubicBezTo>
                  <a:cubicBezTo>
                    <a:pt x="3881" y="5906"/>
                    <a:pt x="3881" y="5906"/>
                    <a:pt x="3881" y="5906"/>
                  </a:cubicBezTo>
                  <a:cubicBezTo>
                    <a:pt x="2700" y="4725"/>
                    <a:pt x="2700" y="4725"/>
                    <a:pt x="2700" y="4725"/>
                  </a:cubicBezTo>
                  <a:cubicBezTo>
                    <a:pt x="4725" y="2531"/>
                    <a:pt x="4725" y="2531"/>
                    <a:pt x="4725" y="2531"/>
                  </a:cubicBezTo>
                  <a:cubicBezTo>
                    <a:pt x="6075" y="3881"/>
                    <a:pt x="6075" y="3881"/>
                    <a:pt x="6075" y="3881"/>
                  </a:cubicBezTo>
                  <a:cubicBezTo>
                    <a:pt x="6750" y="3375"/>
                    <a:pt x="6750" y="3375"/>
                    <a:pt x="6750" y="3375"/>
                  </a:cubicBezTo>
                  <a:cubicBezTo>
                    <a:pt x="7256" y="3037"/>
                    <a:pt x="7931" y="2869"/>
                    <a:pt x="8606" y="2700"/>
                  </a:cubicBezTo>
                  <a:cubicBezTo>
                    <a:pt x="9281" y="2531"/>
                    <a:pt x="9281" y="2531"/>
                    <a:pt x="9281" y="2531"/>
                  </a:cubicBezTo>
                  <a:cubicBezTo>
                    <a:pt x="9281" y="675"/>
                    <a:pt x="9281" y="675"/>
                    <a:pt x="9281" y="675"/>
                  </a:cubicBezTo>
                  <a:cubicBezTo>
                    <a:pt x="12319" y="675"/>
                    <a:pt x="12319" y="675"/>
                    <a:pt x="12319" y="675"/>
                  </a:cubicBezTo>
                  <a:cubicBezTo>
                    <a:pt x="12319" y="2531"/>
                    <a:pt x="12319" y="2531"/>
                    <a:pt x="12319" y="2531"/>
                  </a:cubicBezTo>
                  <a:cubicBezTo>
                    <a:pt x="12994" y="2700"/>
                    <a:pt x="12994" y="2700"/>
                    <a:pt x="12994" y="2700"/>
                  </a:cubicBezTo>
                  <a:cubicBezTo>
                    <a:pt x="13669" y="2869"/>
                    <a:pt x="14344" y="3037"/>
                    <a:pt x="14850" y="3375"/>
                  </a:cubicBezTo>
                  <a:cubicBezTo>
                    <a:pt x="15525" y="3881"/>
                    <a:pt x="15525" y="3881"/>
                    <a:pt x="15525" y="3881"/>
                  </a:cubicBezTo>
                  <a:cubicBezTo>
                    <a:pt x="16875" y="2531"/>
                    <a:pt x="16875" y="2531"/>
                    <a:pt x="16875" y="2531"/>
                  </a:cubicBezTo>
                  <a:cubicBezTo>
                    <a:pt x="18900" y="4725"/>
                    <a:pt x="18900" y="4725"/>
                    <a:pt x="18900" y="4725"/>
                  </a:cubicBezTo>
                  <a:cubicBezTo>
                    <a:pt x="17719" y="5906"/>
                    <a:pt x="17719" y="5906"/>
                    <a:pt x="17719" y="5906"/>
                  </a:cubicBezTo>
                  <a:cubicBezTo>
                    <a:pt x="18056" y="6581"/>
                    <a:pt x="18056" y="6581"/>
                    <a:pt x="18056" y="6581"/>
                  </a:cubicBezTo>
                  <a:cubicBezTo>
                    <a:pt x="18394" y="7256"/>
                    <a:pt x="18731" y="7763"/>
                    <a:pt x="18900" y="8438"/>
                  </a:cubicBezTo>
                  <a:cubicBezTo>
                    <a:pt x="19069" y="9281"/>
                    <a:pt x="19069" y="9281"/>
                    <a:pt x="19069" y="9281"/>
                  </a:cubicBezTo>
                  <a:cubicBezTo>
                    <a:pt x="20756" y="9281"/>
                    <a:pt x="20756" y="9281"/>
                    <a:pt x="20756" y="9281"/>
                  </a:cubicBezTo>
                  <a:cubicBezTo>
                    <a:pt x="20756" y="12150"/>
                    <a:pt x="20756" y="12150"/>
                    <a:pt x="20756" y="12150"/>
                  </a:cubicBezTo>
                  <a:cubicBezTo>
                    <a:pt x="19069" y="12150"/>
                    <a:pt x="19069" y="12150"/>
                    <a:pt x="19069" y="12150"/>
                  </a:cubicBezTo>
                  <a:cubicBezTo>
                    <a:pt x="18900" y="12994"/>
                    <a:pt x="18900" y="12994"/>
                    <a:pt x="18900" y="12994"/>
                  </a:cubicBezTo>
                  <a:cubicBezTo>
                    <a:pt x="18731" y="13669"/>
                    <a:pt x="18394" y="14344"/>
                    <a:pt x="18056" y="14850"/>
                  </a:cubicBezTo>
                  <a:cubicBezTo>
                    <a:pt x="17719" y="15525"/>
                    <a:pt x="17719" y="15525"/>
                    <a:pt x="17719" y="15525"/>
                  </a:cubicBezTo>
                  <a:lnTo>
                    <a:pt x="18900" y="16706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0" name="Freeform 49"/>
            <p:cNvSpPr/>
            <p:nvPr/>
          </p:nvSpPr>
          <p:spPr>
            <a:xfrm>
              <a:off x="18529798" y="10777473"/>
              <a:ext cx="234552" cy="218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20" y="0"/>
                  </a:moveTo>
                  <a:cubicBezTo>
                    <a:pt x="4849" y="0"/>
                    <a:pt x="0" y="4849"/>
                    <a:pt x="0" y="11020"/>
                  </a:cubicBezTo>
                  <a:cubicBezTo>
                    <a:pt x="0" y="16751"/>
                    <a:pt x="4849" y="21600"/>
                    <a:pt x="11020" y="21600"/>
                  </a:cubicBezTo>
                  <a:cubicBezTo>
                    <a:pt x="16751" y="21600"/>
                    <a:pt x="21600" y="16751"/>
                    <a:pt x="21600" y="11020"/>
                  </a:cubicBezTo>
                  <a:cubicBezTo>
                    <a:pt x="21600" y="4849"/>
                    <a:pt x="16751" y="0"/>
                    <a:pt x="11020" y="0"/>
                  </a:cubicBezTo>
                  <a:close/>
                  <a:moveTo>
                    <a:pt x="17192" y="17192"/>
                  </a:moveTo>
                  <a:cubicBezTo>
                    <a:pt x="15429" y="18955"/>
                    <a:pt x="13224" y="19837"/>
                    <a:pt x="11020" y="19837"/>
                  </a:cubicBezTo>
                  <a:cubicBezTo>
                    <a:pt x="8816" y="19837"/>
                    <a:pt x="6612" y="18955"/>
                    <a:pt x="4849" y="17192"/>
                  </a:cubicBezTo>
                  <a:cubicBezTo>
                    <a:pt x="3086" y="15429"/>
                    <a:pt x="2204" y="13224"/>
                    <a:pt x="2204" y="11020"/>
                  </a:cubicBezTo>
                  <a:cubicBezTo>
                    <a:pt x="2204" y="8376"/>
                    <a:pt x="3086" y="6171"/>
                    <a:pt x="4849" y="4408"/>
                  </a:cubicBezTo>
                  <a:cubicBezTo>
                    <a:pt x="6612" y="3086"/>
                    <a:pt x="8816" y="2204"/>
                    <a:pt x="11020" y="2204"/>
                  </a:cubicBezTo>
                  <a:cubicBezTo>
                    <a:pt x="13224" y="2204"/>
                    <a:pt x="15429" y="3086"/>
                    <a:pt x="17192" y="4408"/>
                  </a:cubicBezTo>
                  <a:cubicBezTo>
                    <a:pt x="18955" y="6171"/>
                    <a:pt x="19837" y="8376"/>
                    <a:pt x="19837" y="11020"/>
                  </a:cubicBezTo>
                  <a:cubicBezTo>
                    <a:pt x="19837" y="13224"/>
                    <a:pt x="18955" y="15429"/>
                    <a:pt x="17192" y="1719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22" name="矩形 21"/>
          <p:cNvSpPr/>
          <p:nvPr/>
        </p:nvSpPr>
        <p:spPr>
          <a:xfrm>
            <a:off x="6474593" y="2494370"/>
            <a:ext cx="488321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 with rich heritage &amp; modern infrastructure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74593" y="3823403"/>
            <a:ext cx="488321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 festivals &amp; diverse communities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74593" y="5152436"/>
            <a:ext cx="4883217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Popular destination for global travelers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11756" y="1904124"/>
            <a:ext cx="11704320" cy="43506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16200000">
            <a:off x="4906175" y="-809282"/>
            <a:ext cx="628755" cy="3698229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027372" y="778222"/>
            <a:ext cx="20396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Introduction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3" name="Picture 2" descr="Screenshot (22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585"/>
            <a:ext cx="12192000" cy="5878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/>
          <p:cNvSpPr/>
          <p:nvPr/>
        </p:nvSpPr>
        <p:spPr>
          <a:xfrm>
            <a:off x="144145" y="2540"/>
            <a:ext cx="12192000" cy="6858000"/>
          </a:xfrm>
          <a:prstGeom prst="rect">
            <a:avLst/>
          </a:prstGeom>
          <a:gradFill>
            <a:gsLst>
              <a:gs pos="55000">
                <a:srgbClr val="8B85A3">
                  <a:alpha val="0"/>
                </a:srgbClr>
              </a:gs>
              <a:gs pos="0">
                <a:srgbClr val="1FBCE9">
                  <a:alpha val="69000"/>
                </a:srgbClr>
              </a:gs>
              <a:gs pos="100000">
                <a:srgbClr val="F4505F">
                  <a:alpha val="99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Calibri" panose="020F0502020204030204" charset="0"/>
              <a:sym typeface="Calibri" panose="020F050202020403020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389" y="3429000"/>
            <a:ext cx="2286879" cy="3429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4573758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3809365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622384" y="4785597"/>
            <a:ext cx="471300" cy="412193"/>
            <a:chOff x="18630779" y="10154121"/>
            <a:chExt cx="553988" cy="484511"/>
          </a:xfrm>
        </p:grpSpPr>
        <p:sp>
          <p:nvSpPr>
            <p:cNvPr id="6" name="Freeform 11"/>
            <p:cNvSpPr/>
            <p:nvPr>
              <p:custDataLst>
                <p:tags r:id="rId4"/>
              </p:custDataLst>
            </p:nvPr>
          </p:nvSpPr>
          <p:spPr>
            <a:xfrm>
              <a:off x="18798985" y="10410088"/>
              <a:ext cx="215745" cy="85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1600"/>
                  </a:moveTo>
                  <a:cubicBezTo>
                    <a:pt x="17280" y="21600"/>
                    <a:pt x="17280" y="21600"/>
                    <a:pt x="17280" y="21600"/>
                  </a:cubicBezTo>
                  <a:cubicBezTo>
                    <a:pt x="19440" y="21600"/>
                    <a:pt x="21600" y="16200"/>
                    <a:pt x="21600" y="10800"/>
                  </a:cubicBezTo>
                  <a:cubicBezTo>
                    <a:pt x="21600" y="5400"/>
                    <a:pt x="19440" y="0"/>
                    <a:pt x="17280" y="0"/>
                  </a:cubicBezTo>
                  <a:cubicBezTo>
                    <a:pt x="4320" y="0"/>
                    <a:pt x="4320" y="0"/>
                    <a:pt x="4320" y="0"/>
                  </a:cubicBezTo>
                  <a:cubicBezTo>
                    <a:pt x="2160" y="0"/>
                    <a:pt x="0" y="5400"/>
                    <a:pt x="0" y="10800"/>
                  </a:cubicBezTo>
                  <a:cubicBezTo>
                    <a:pt x="0" y="16200"/>
                    <a:pt x="2160" y="21600"/>
                    <a:pt x="4320" y="21600"/>
                  </a:cubicBezTo>
                  <a:close/>
                  <a:moveTo>
                    <a:pt x="4320" y="5400"/>
                  </a:moveTo>
                  <a:cubicBezTo>
                    <a:pt x="17280" y="5400"/>
                    <a:pt x="17280" y="5400"/>
                    <a:pt x="17280" y="5400"/>
                  </a:cubicBezTo>
                  <a:cubicBezTo>
                    <a:pt x="18576" y="5400"/>
                    <a:pt x="19440" y="7560"/>
                    <a:pt x="19440" y="10800"/>
                  </a:cubicBezTo>
                  <a:cubicBezTo>
                    <a:pt x="19440" y="14040"/>
                    <a:pt x="18576" y="16200"/>
                    <a:pt x="17280" y="16200"/>
                  </a:cubicBezTo>
                  <a:cubicBezTo>
                    <a:pt x="4320" y="16200"/>
                    <a:pt x="4320" y="16200"/>
                    <a:pt x="4320" y="16200"/>
                  </a:cubicBezTo>
                  <a:cubicBezTo>
                    <a:pt x="3024" y="16200"/>
                    <a:pt x="2160" y="14040"/>
                    <a:pt x="2160" y="10800"/>
                  </a:cubicBezTo>
                  <a:cubicBezTo>
                    <a:pt x="2160" y="7560"/>
                    <a:pt x="3024" y="5400"/>
                    <a:pt x="4320" y="54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7" name="Freeform 12"/>
            <p:cNvSpPr/>
            <p:nvPr>
              <p:custDataLst>
                <p:tags r:id="rId5"/>
              </p:custDataLst>
            </p:nvPr>
          </p:nvSpPr>
          <p:spPr>
            <a:xfrm>
              <a:off x="18722196" y="10283933"/>
              <a:ext cx="371154" cy="21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98" y="0"/>
                  </a:moveTo>
                  <a:cubicBezTo>
                    <a:pt x="502" y="0"/>
                    <a:pt x="502" y="0"/>
                    <a:pt x="502" y="0"/>
                  </a:cubicBezTo>
                  <a:cubicBezTo>
                    <a:pt x="251" y="0"/>
                    <a:pt x="0" y="4320"/>
                    <a:pt x="0" y="8640"/>
                  </a:cubicBezTo>
                  <a:cubicBezTo>
                    <a:pt x="0" y="17280"/>
                    <a:pt x="251" y="21600"/>
                    <a:pt x="502" y="21600"/>
                  </a:cubicBezTo>
                  <a:cubicBezTo>
                    <a:pt x="21098" y="21600"/>
                    <a:pt x="21098" y="21600"/>
                    <a:pt x="21098" y="21600"/>
                  </a:cubicBezTo>
                  <a:cubicBezTo>
                    <a:pt x="21349" y="21600"/>
                    <a:pt x="21600" y="17280"/>
                    <a:pt x="21600" y="8640"/>
                  </a:cubicBezTo>
                  <a:cubicBezTo>
                    <a:pt x="21600" y="4320"/>
                    <a:pt x="21349" y="0"/>
                    <a:pt x="2109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8" name="Freeform 13"/>
            <p:cNvSpPr/>
            <p:nvPr>
              <p:custDataLst>
                <p:tags r:id="rId6"/>
              </p:custDataLst>
            </p:nvPr>
          </p:nvSpPr>
          <p:spPr>
            <a:xfrm>
              <a:off x="18751449" y="10219941"/>
              <a:ext cx="312647" cy="16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" y="21600"/>
                  </a:moveTo>
                  <a:cubicBezTo>
                    <a:pt x="20700" y="21600"/>
                    <a:pt x="20700" y="21600"/>
                    <a:pt x="20700" y="21600"/>
                  </a:cubicBezTo>
                  <a:cubicBezTo>
                    <a:pt x="21300" y="21600"/>
                    <a:pt x="21600" y="16200"/>
                    <a:pt x="21600" y="10800"/>
                  </a:cubicBezTo>
                  <a:cubicBezTo>
                    <a:pt x="21600" y="5400"/>
                    <a:pt x="21300" y="0"/>
                    <a:pt x="20700" y="0"/>
                  </a:cubicBezTo>
                  <a:cubicBezTo>
                    <a:pt x="900" y="0"/>
                    <a:pt x="900" y="0"/>
                    <a:pt x="900" y="0"/>
                  </a:cubicBezTo>
                  <a:cubicBezTo>
                    <a:pt x="300" y="0"/>
                    <a:pt x="0" y="5400"/>
                    <a:pt x="0" y="10800"/>
                  </a:cubicBezTo>
                  <a:cubicBezTo>
                    <a:pt x="0" y="16200"/>
                    <a:pt x="300" y="21600"/>
                    <a:pt x="9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9" name="Freeform 14"/>
            <p:cNvSpPr/>
            <p:nvPr>
              <p:custDataLst>
                <p:tags r:id="rId7"/>
              </p:custDataLst>
            </p:nvPr>
          </p:nvSpPr>
          <p:spPr>
            <a:xfrm>
              <a:off x="18630779" y="10154121"/>
              <a:ext cx="553988" cy="484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8293"/>
                  </a:moveTo>
                  <a:cubicBezTo>
                    <a:pt x="18562" y="193"/>
                    <a:pt x="18562" y="193"/>
                    <a:pt x="18562" y="193"/>
                  </a:cubicBezTo>
                  <a:cubicBezTo>
                    <a:pt x="18562" y="0"/>
                    <a:pt x="18394" y="0"/>
                    <a:pt x="18225" y="0"/>
                  </a:cubicBezTo>
                  <a:cubicBezTo>
                    <a:pt x="3375" y="0"/>
                    <a:pt x="3375" y="0"/>
                    <a:pt x="3375" y="0"/>
                  </a:cubicBezTo>
                  <a:cubicBezTo>
                    <a:pt x="3206" y="0"/>
                    <a:pt x="3038" y="0"/>
                    <a:pt x="3038" y="193"/>
                  </a:cubicBezTo>
                  <a:cubicBezTo>
                    <a:pt x="0" y="8293"/>
                    <a:pt x="0" y="8293"/>
                    <a:pt x="0" y="8293"/>
                  </a:cubicBezTo>
                  <a:cubicBezTo>
                    <a:pt x="0" y="8293"/>
                    <a:pt x="0" y="8486"/>
                    <a:pt x="0" y="8486"/>
                  </a:cubicBezTo>
                  <a:cubicBezTo>
                    <a:pt x="0" y="21214"/>
                    <a:pt x="0" y="21214"/>
                    <a:pt x="0" y="21214"/>
                  </a:cubicBezTo>
                  <a:cubicBezTo>
                    <a:pt x="0" y="21407"/>
                    <a:pt x="169" y="21600"/>
                    <a:pt x="338" y="21600"/>
                  </a:cubicBezTo>
                  <a:cubicBezTo>
                    <a:pt x="21262" y="21600"/>
                    <a:pt x="21262" y="21600"/>
                    <a:pt x="21262" y="21600"/>
                  </a:cubicBezTo>
                  <a:cubicBezTo>
                    <a:pt x="21431" y="21600"/>
                    <a:pt x="21600" y="21407"/>
                    <a:pt x="21600" y="21214"/>
                  </a:cubicBezTo>
                  <a:cubicBezTo>
                    <a:pt x="21600" y="8486"/>
                    <a:pt x="21600" y="8486"/>
                    <a:pt x="21600" y="8486"/>
                  </a:cubicBezTo>
                  <a:cubicBezTo>
                    <a:pt x="21600" y="8486"/>
                    <a:pt x="21600" y="8293"/>
                    <a:pt x="21600" y="8293"/>
                  </a:cubicBezTo>
                  <a:close/>
                  <a:moveTo>
                    <a:pt x="20756" y="20829"/>
                  </a:moveTo>
                  <a:cubicBezTo>
                    <a:pt x="844" y="20829"/>
                    <a:pt x="844" y="20829"/>
                    <a:pt x="844" y="20829"/>
                  </a:cubicBezTo>
                  <a:cubicBezTo>
                    <a:pt x="844" y="9450"/>
                    <a:pt x="844" y="9450"/>
                    <a:pt x="844" y="9450"/>
                  </a:cubicBezTo>
                  <a:cubicBezTo>
                    <a:pt x="20756" y="9450"/>
                    <a:pt x="20756" y="9450"/>
                    <a:pt x="20756" y="9450"/>
                  </a:cubicBezTo>
                  <a:lnTo>
                    <a:pt x="20756" y="20829"/>
                  </a:lnTo>
                  <a:close/>
                  <a:moveTo>
                    <a:pt x="675" y="8679"/>
                  </a:moveTo>
                  <a:cubicBezTo>
                    <a:pt x="3544" y="771"/>
                    <a:pt x="3544" y="771"/>
                    <a:pt x="3544" y="771"/>
                  </a:cubicBezTo>
                  <a:cubicBezTo>
                    <a:pt x="18056" y="771"/>
                    <a:pt x="18056" y="771"/>
                    <a:pt x="18056" y="771"/>
                  </a:cubicBezTo>
                  <a:cubicBezTo>
                    <a:pt x="20925" y="8679"/>
                    <a:pt x="20925" y="8679"/>
                    <a:pt x="20925" y="8679"/>
                  </a:cubicBezTo>
                  <a:lnTo>
                    <a:pt x="675" y="8679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6" name="组合 15"/>
          <p:cNvGrpSpPr/>
          <p:nvPr>
            <p:custDataLst>
              <p:tags r:id="rId8"/>
            </p:custDataLst>
          </p:nvPr>
        </p:nvGrpSpPr>
        <p:grpSpPr>
          <a:xfrm>
            <a:off x="622384" y="2880725"/>
            <a:ext cx="471300" cy="427747"/>
            <a:chOff x="16416659" y="4606938"/>
            <a:chExt cx="553988" cy="502794"/>
          </a:xfrm>
        </p:grpSpPr>
        <p:sp>
          <p:nvSpPr>
            <p:cNvPr id="17" name="Oval 198"/>
            <p:cNvSpPr/>
            <p:nvPr>
              <p:custDataLst>
                <p:tags r:id="rId9"/>
              </p:custDataLst>
            </p:nvPr>
          </p:nvSpPr>
          <p:spPr>
            <a:xfrm>
              <a:off x="16789640" y="4875704"/>
              <a:ext cx="32912" cy="3108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18" name="Freeform 199"/>
            <p:cNvSpPr/>
            <p:nvPr>
              <p:custDataLst>
                <p:tags r:id="rId10"/>
              </p:custDataLst>
            </p:nvPr>
          </p:nvSpPr>
          <p:spPr>
            <a:xfrm>
              <a:off x="16416659" y="4606938"/>
              <a:ext cx="553988" cy="502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2793"/>
                  </a:moveTo>
                  <a:cubicBezTo>
                    <a:pt x="1688" y="2793"/>
                    <a:pt x="1688" y="2793"/>
                    <a:pt x="1688" y="2793"/>
                  </a:cubicBezTo>
                  <a:cubicBezTo>
                    <a:pt x="1181" y="2793"/>
                    <a:pt x="844" y="2421"/>
                    <a:pt x="844" y="1862"/>
                  </a:cubicBezTo>
                  <a:cubicBezTo>
                    <a:pt x="844" y="1303"/>
                    <a:pt x="1181" y="931"/>
                    <a:pt x="1688" y="931"/>
                  </a:cubicBezTo>
                  <a:cubicBezTo>
                    <a:pt x="21262" y="931"/>
                    <a:pt x="21262" y="931"/>
                    <a:pt x="21262" y="931"/>
                  </a:cubicBezTo>
                  <a:cubicBezTo>
                    <a:pt x="21431" y="931"/>
                    <a:pt x="21600" y="745"/>
                    <a:pt x="21600" y="559"/>
                  </a:cubicBezTo>
                  <a:cubicBezTo>
                    <a:pt x="21600" y="186"/>
                    <a:pt x="21431" y="0"/>
                    <a:pt x="21262" y="0"/>
                  </a:cubicBezTo>
                  <a:cubicBezTo>
                    <a:pt x="1688" y="0"/>
                    <a:pt x="1688" y="0"/>
                    <a:pt x="1688" y="0"/>
                  </a:cubicBezTo>
                  <a:cubicBezTo>
                    <a:pt x="675" y="0"/>
                    <a:pt x="0" y="931"/>
                    <a:pt x="0" y="1862"/>
                  </a:cubicBezTo>
                  <a:cubicBezTo>
                    <a:pt x="0" y="20483"/>
                    <a:pt x="0" y="20483"/>
                    <a:pt x="0" y="20483"/>
                  </a:cubicBezTo>
                  <a:cubicBezTo>
                    <a:pt x="0" y="21041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41"/>
                    <a:pt x="21600" y="20483"/>
                  </a:cubicBezTo>
                  <a:cubicBezTo>
                    <a:pt x="21600" y="3910"/>
                    <a:pt x="21600" y="3910"/>
                    <a:pt x="21600" y="3910"/>
                  </a:cubicBezTo>
                  <a:cubicBezTo>
                    <a:pt x="21600" y="3352"/>
                    <a:pt x="21094" y="2793"/>
                    <a:pt x="20587" y="2793"/>
                  </a:cubicBezTo>
                  <a:close/>
                  <a:moveTo>
                    <a:pt x="20756" y="14524"/>
                  </a:moveTo>
                  <a:cubicBezTo>
                    <a:pt x="12825" y="14524"/>
                    <a:pt x="12825" y="14524"/>
                    <a:pt x="12825" y="14524"/>
                  </a:cubicBezTo>
                  <a:cubicBezTo>
                    <a:pt x="12825" y="9869"/>
                    <a:pt x="12825" y="9869"/>
                    <a:pt x="12825" y="9869"/>
                  </a:cubicBezTo>
                  <a:cubicBezTo>
                    <a:pt x="20756" y="9869"/>
                    <a:pt x="20756" y="9869"/>
                    <a:pt x="20756" y="9869"/>
                  </a:cubicBezTo>
                  <a:lnTo>
                    <a:pt x="20756" y="14524"/>
                  </a:lnTo>
                  <a:close/>
                  <a:moveTo>
                    <a:pt x="20756" y="9124"/>
                  </a:moveTo>
                  <a:cubicBezTo>
                    <a:pt x="13162" y="9124"/>
                    <a:pt x="13162" y="9124"/>
                    <a:pt x="13162" y="9124"/>
                  </a:cubicBezTo>
                  <a:cubicBezTo>
                    <a:pt x="12487" y="9124"/>
                    <a:pt x="12150" y="9497"/>
                    <a:pt x="12150" y="10241"/>
                  </a:cubicBezTo>
                  <a:cubicBezTo>
                    <a:pt x="12150" y="14338"/>
                    <a:pt x="12150" y="14338"/>
                    <a:pt x="12150" y="14338"/>
                  </a:cubicBezTo>
                  <a:cubicBezTo>
                    <a:pt x="12150" y="14897"/>
                    <a:pt x="12487" y="15455"/>
                    <a:pt x="13162" y="15455"/>
                  </a:cubicBezTo>
                  <a:cubicBezTo>
                    <a:pt x="20756" y="15455"/>
                    <a:pt x="20756" y="15455"/>
                    <a:pt x="20756" y="15455"/>
                  </a:cubicBezTo>
                  <a:cubicBezTo>
                    <a:pt x="20756" y="20855"/>
                    <a:pt x="20756" y="20855"/>
                    <a:pt x="20756" y="20855"/>
                  </a:cubicBezTo>
                  <a:cubicBezTo>
                    <a:pt x="844" y="20855"/>
                    <a:pt x="844" y="20855"/>
                    <a:pt x="844" y="20855"/>
                  </a:cubicBezTo>
                  <a:cubicBezTo>
                    <a:pt x="844" y="3352"/>
                    <a:pt x="844" y="3352"/>
                    <a:pt x="844" y="3352"/>
                  </a:cubicBezTo>
                  <a:cubicBezTo>
                    <a:pt x="1013" y="3538"/>
                    <a:pt x="1013" y="3538"/>
                    <a:pt x="1013" y="3538"/>
                  </a:cubicBezTo>
                  <a:cubicBezTo>
                    <a:pt x="1181" y="3724"/>
                    <a:pt x="1519" y="3724"/>
                    <a:pt x="1688" y="3724"/>
                  </a:cubicBezTo>
                  <a:cubicBezTo>
                    <a:pt x="8100" y="3724"/>
                    <a:pt x="8100" y="3724"/>
                    <a:pt x="8100" y="3724"/>
                  </a:cubicBezTo>
                  <a:cubicBezTo>
                    <a:pt x="8100" y="3724"/>
                    <a:pt x="8100" y="3724"/>
                    <a:pt x="8100" y="3724"/>
                  </a:cubicBezTo>
                  <a:cubicBezTo>
                    <a:pt x="20756" y="3724"/>
                    <a:pt x="20756" y="3724"/>
                    <a:pt x="20756" y="3724"/>
                  </a:cubicBezTo>
                  <a:lnTo>
                    <a:pt x="20756" y="912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grpSp>
        <p:nvGrpSpPr>
          <p:cNvPr id="19" name="组合 18"/>
          <p:cNvGrpSpPr/>
          <p:nvPr>
            <p:custDataLst>
              <p:tags r:id="rId11"/>
            </p:custDataLst>
          </p:nvPr>
        </p:nvGrpSpPr>
        <p:grpSpPr>
          <a:xfrm>
            <a:off x="622384" y="932300"/>
            <a:ext cx="471300" cy="471300"/>
            <a:chOff x="21951043" y="3473368"/>
            <a:chExt cx="553988" cy="553988"/>
          </a:xfrm>
        </p:grpSpPr>
        <p:sp>
          <p:nvSpPr>
            <p:cNvPr id="20" name="Freeform 210"/>
            <p:cNvSpPr/>
            <p:nvPr>
              <p:custDataLst>
                <p:tags r:id="rId12"/>
              </p:custDataLst>
            </p:nvPr>
          </p:nvSpPr>
          <p:spPr>
            <a:xfrm>
              <a:off x="21951043" y="3473368"/>
              <a:ext cx="553988" cy="553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7" y="1856"/>
                  </a:moveTo>
                  <a:cubicBezTo>
                    <a:pt x="17212" y="1856"/>
                    <a:pt x="17212" y="1856"/>
                    <a:pt x="17212" y="1856"/>
                  </a:cubicBezTo>
                  <a:cubicBezTo>
                    <a:pt x="17212" y="506"/>
                    <a:pt x="17212" y="506"/>
                    <a:pt x="17212" y="506"/>
                  </a:cubicBezTo>
                  <a:cubicBezTo>
                    <a:pt x="17212" y="338"/>
                    <a:pt x="17044" y="169"/>
                    <a:pt x="16875" y="169"/>
                  </a:cubicBezTo>
                  <a:cubicBezTo>
                    <a:pt x="16706" y="169"/>
                    <a:pt x="16537" y="338"/>
                    <a:pt x="16537" y="506"/>
                  </a:cubicBezTo>
                  <a:cubicBezTo>
                    <a:pt x="16537" y="1856"/>
                    <a:pt x="16537" y="1856"/>
                    <a:pt x="16537" y="1856"/>
                  </a:cubicBezTo>
                  <a:cubicBezTo>
                    <a:pt x="11137" y="1856"/>
                    <a:pt x="11137" y="1856"/>
                    <a:pt x="11137" y="1856"/>
                  </a:cubicBezTo>
                  <a:cubicBezTo>
                    <a:pt x="11137" y="506"/>
                    <a:pt x="11137" y="506"/>
                    <a:pt x="11137" y="506"/>
                  </a:cubicBezTo>
                  <a:cubicBezTo>
                    <a:pt x="11137" y="338"/>
                    <a:pt x="10969" y="169"/>
                    <a:pt x="10800" y="169"/>
                  </a:cubicBezTo>
                  <a:cubicBezTo>
                    <a:pt x="10631" y="169"/>
                    <a:pt x="10462" y="338"/>
                    <a:pt x="10462" y="506"/>
                  </a:cubicBezTo>
                  <a:cubicBezTo>
                    <a:pt x="10462" y="1856"/>
                    <a:pt x="10462" y="1856"/>
                    <a:pt x="10462" y="1856"/>
                  </a:cubicBezTo>
                  <a:cubicBezTo>
                    <a:pt x="5063" y="1856"/>
                    <a:pt x="5063" y="1856"/>
                    <a:pt x="5063" y="1856"/>
                  </a:cubicBezTo>
                  <a:cubicBezTo>
                    <a:pt x="5063" y="338"/>
                    <a:pt x="5063" y="338"/>
                    <a:pt x="5063" y="338"/>
                  </a:cubicBezTo>
                  <a:cubicBezTo>
                    <a:pt x="5063" y="169"/>
                    <a:pt x="4894" y="0"/>
                    <a:pt x="4725" y="0"/>
                  </a:cubicBezTo>
                  <a:cubicBezTo>
                    <a:pt x="4556" y="0"/>
                    <a:pt x="4388" y="169"/>
                    <a:pt x="4388" y="338"/>
                  </a:cubicBezTo>
                  <a:cubicBezTo>
                    <a:pt x="4388" y="1856"/>
                    <a:pt x="4388" y="1856"/>
                    <a:pt x="4388" y="1856"/>
                  </a:cubicBezTo>
                  <a:cubicBezTo>
                    <a:pt x="1013" y="1856"/>
                    <a:pt x="1013" y="1856"/>
                    <a:pt x="1013" y="1856"/>
                  </a:cubicBezTo>
                  <a:cubicBezTo>
                    <a:pt x="506" y="1856"/>
                    <a:pt x="0" y="2363"/>
                    <a:pt x="0" y="2869"/>
                  </a:cubicBezTo>
                  <a:cubicBezTo>
                    <a:pt x="0" y="20587"/>
                    <a:pt x="0" y="20587"/>
                    <a:pt x="0" y="20587"/>
                  </a:cubicBezTo>
                  <a:cubicBezTo>
                    <a:pt x="0" y="21094"/>
                    <a:pt x="506" y="21600"/>
                    <a:pt x="1013" y="21600"/>
                  </a:cubicBezTo>
                  <a:cubicBezTo>
                    <a:pt x="20587" y="21600"/>
                    <a:pt x="20587" y="21600"/>
                    <a:pt x="20587" y="21600"/>
                  </a:cubicBezTo>
                  <a:cubicBezTo>
                    <a:pt x="21094" y="21600"/>
                    <a:pt x="21600" y="21094"/>
                    <a:pt x="21600" y="20587"/>
                  </a:cubicBezTo>
                  <a:cubicBezTo>
                    <a:pt x="21600" y="2869"/>
                    <a:pt x="21600" y="2869"/>
                    <a:pt x="21600" y="2869"/>
                  </a:cubicBezTo>
                  <a:cubicBezTo>
                    <a:pt x="21600" y="2363"/>
                    <a:pt x="21094" y="1856"/>
                    <a:pt x="20587" y="1856"/>
                  </a:cubicBezTo>
                  <a:close/>
                  <a:moveTo>
                    <a:pt x="20756" y="20756"/>
                  </a:moveTo>
                  <a:cubicBezTo>
                    <a:pt x="844" y="20756"/>
                    <a:pt x="844" y="20756"/>
                    <a:pt x="844" y="20756"/>
                  </a:cubicBezTo>
                  <a:cubicBezTo>
                    <a:pt x="844" y="7088"/>
                    <a:pt x="844" y="7088"/>
                    <a:pt x="844" y="7088"/>
                  </a:cubicBezTo>
                  <a:cubicBezTo>
                    <a:pt x="20756" y="7088"/>
                    <a:pt x="20756" y="7088"/>
                    <a:pt x="20756" y="7088"/>
                  </a:cubicBezTo>
                  <a:lnTo>
                    <a:pt x="20756" y="20756"/>
                  </a:lnTo>
                  <a:close/>
                  <a:moveTo>
                    <a:pt x="20756" y="6244"/>
                  </a:moveTo>
                  <a:cubicBezTo>
                    <a:pt x="844" y="6244"/>
                    <a:pt x="844" y="6244"/>
                    <a:pt x="844" y="6244"/>
                  </a:cubicBezTo>
                  <a:cubicBezTo>
                    <a:pt x="844" y="2700"/>
                    <a:pt x="844" y="2700"/>
                    <a:pt x="844" y="2700"/>
                  </a:cubicBezTo>
                  <a:cubicBezTo>
                    <a:pt x="4388" y="2700"/>
                    <a:pt x="4388" y="2700"/>
                    <a:pt x="4388" y="2700"/>
                  </a:cubicBezTo>
                  <a:cubicBezTo>
                    <a:pt x="4388" y="3881"/>
                    <a:pt x="4388" y="3881"/>
                    <a:pt x="4388" y="3881"/>
                  </a:cubicBezTo>
                  <a:cubicBezTo>
                    <a:pt x="4388" y="4219"/>
                    <a:pt x="4556" y="4388"/>
                    <a:pt x="4725" y="4388"/>
                  </a:cubicBezTo>
                  <a:cubicBezTo>
                    <a:pt x="4894" y="4388"/>
                    <a:pt x="5063" y="4219"/>
                    <a:pt x="5063" y="3881"/>
                  </a:cubicBezTo>
                  <a:cubicBezTo>
                    <a:pt x="5063" y="2700"/>
                    <a:pt x="5063" y="2700"/>
                    <a:pt x="5063" y="2700"/>
                  </a:cubicBezTo>
                  <a:cubicBezTo>
                    <a:pt x="10462" y="2700"/>
                    <a:pt x="10462" y="2700"/>
                    <a:pt x="10462" y="2700"/>
                  </a:cubicBezTo>
                  <a:cubicBezTo>
                    <a:pt x="10462" y="4219"/>
                    <a:pt x="10462" y="4219"/>
                    <a:pt x="10462" y="4219"/>
                  </a:cubicBezTo>
                  <a:cubicBezTo>
                    <a:pt x="10462" y="4388"/>
                    <a:pt x="10631" y="4556"/>
                    <a:pt x="10800" y="4556"/>
                  </a:cubicBezTo>
                  <a:cubicBezTo>
                    <a:pt x="10969" y="4556"/>
                    <a:pt x="11137" y="4388"/>
                    <a:pt x="11137" y="4219"/>
                  </a:cubicBezTo>
                  <a:cubicBezTo>
                    <a:pt x="11137" y="2700"/>
                    <a:pt x="11137" y="2700"/>
                    <a:pt x="11137" y="2700"/>
                  </a:cubicBezTo>
                  <a:cubicBezTo>
                    <a:pt x="16537" y="2700"/>
                    <a:pt x="16537" y="2700"/>
                    <a:pt x="16537" y="2700"/>
                  </a:cubicBezTo>
                  <a:cubicBezTo>
                    <a:pt x="16537" y="4219"/>
                    <a:pt x="16537" y="4219"/>
                    <a:pt x="16537" y="4219"/>
                  </a:cubicBezTo>
                  <a:cubicBezTo>
                    <a:pt x="16537" y="4388"/>
                    <a:pt x="16706" y="4556"/>
                    <a:pt x="16875" y="4556"/>
                  </a:cubicBezTo>
                  <a:cubicBezTo>
                    <a:pt x="17044" y="4556"/>
                    <a:pt x="17212" y="4388"/>
                    <a:pt x="17212" y="4219"/>
                  </a:cubicBezTo>
                  <a:cubicBezTo>
                    <a:pt x="17212" y="2700"/>
                    <a:pt x="17212" y="2700"/>
                    <a:pt x="17212" y="2700"/>
                  </a:cubicBezTo>
                  <a:cubicBezTo>
                    <a:pt x="20756" y="2700"/>
                    <a:pt x="20756" y="2700"/>
                    <a:pt x="20756" y="2700"/>
                  </a:cubicBezTo>
                  <a:lnTo>
                    <a:pt x="20756" y="62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1" name="Freeform 211"/>
            <p:cNvSpPr/>
            <p:nvPr>
              <p:custDataLst>
                <p:tags r:id="rId13"/>
              </p:custDataLst>
            </p:nvPr>
          </p:nvSpPr>
          <p:spPr>
            <a:xfrm>
              <a:off x="22016863" y="3698254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2" name="Freeform 212"/>
            <p:cNvSpPr/>
            <p:nvPr>
              <p:custDataLst>
                <p:tags r:id="rId14"/>
              </p:custDataLst>
            </p:nvPr>
          </p:nvSpPr>
          <p:spPr>
            <a:xfrm>
              <a:off x="22172271" y="3698254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3" name="Freeform 213"/>
            <p:cNvSpPr/>
            <p:nvPr>
              <p:custDataLst>
                <p:tags r:id="rId15"/>
              </p:custDataLst>
            </p:nvPr>
          </p:nvSpPr>
          <p:spPr>
            <a:xfrm>
              <a:off x="22327681" y="3698254"/>
              <a:ext cx="113358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872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2592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2592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872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4" name="Freeform 214"/>
            <p:cNvSpPr/>
            <p:nvPr>
              <p:custDataLst>
                <p:tags r:id="rId16"/>
              </p:custDataLst>
            </p:nvPr>
          </p:nvSpPr>
          <p:spPr>
            <a:xfrm>
              <a:off x="22327681" y="3855491"/>
              <a:ext cx="113358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5" name="Freeform 215"/>
            <p:cNvSpPr/>
            <p:nvPr>
              <p:custDataLst>
                <p:tags r:id="rId17"/>
              </p:custDataLst>
            </p:nvPr>
          </p:nvSpPr>
          <p:spPr>
            <a:xfrm>
              <a:off x="22172271" y="3855491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0"/>
                  </a:move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lose/>
                  <a:moveTo>
                    <a:pt x="17446" y="18144"/>
                  </a:moveTo>
                  <a:cubicBezTo>
                    <a:pt x="4154" y="18144"/>
                    <a:pt x="4154" y="18144"/>
                    <a:pt x="4154" y="18144"/>
                  </a:cubicBezTo>
                  <a:cubicBezTo>
                    <a:pt x="4154" y="3456"/>
                    <a:pt x="4154" y="3456"/>
                    <a:pt x="4154" y="3456"/>
                  </a:cubicBezTo>
                  <a:cubicBezTo>
                    <a:pt x="17446" y="3456"/>
                    <a:pt x="17446" y="3456"/>
                    <a:pt x="17446" y="3456"/>
                  </a:cubicBezTo>
                  <a:lnTo>
                    <a:pt x="17446" y="1814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  <p:sp>
          <p:nvSpPr>
            <p:cNvPr id="26" name="Freeform 216"/>
            <p:cNvSpPr/>
            <p:nvPr>
              <p:custDataLst>
                <p:tags r:id="rId18"/>
              </p:custDataLst>
            </p:nvPr>
          </p:nvSpPr>
          <p:spPr>
            <a:xfrm>
              <a:off x="22016863" y="3855491"/>
              <a:ext cx="111530" cy="107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21600"/>
                  </a:moveTo>
                  <a:cubicBezTo>
                    <a:pt x="16615" y="21600"/>
                    <a:pt x="16615" y="21600"/>
                    <a:pt x="16615" y="21600"/>
                  </a:cubicBezTo>
                  <a:cubicBezTo>
                    <a:pt x="19108" y="21600"/>
                    <a:pt x="21600" y="19008"/>
                    <a:pt x="21600" y="16416"/>
                  </a:cubicBezTo>
                  <a:cubicBezTo>
                    <a:pt x="21600" y="5184"/>
                    <a:pt x="21600" y="5184"/>
                    <a:pt x="21600" y="5184"/>
                  </a:cubicBezTo>
                  <a:cubicBezTo>
                    <a:pt x="21600" y="1728"/>
                    <a:pt x="19108" y="0"/>
                    <a:pt x="16615" y="0"/>
                  </a:cubicBezTo>
                  <a:cubicBezTo>
                    <a:pt x="4985" y="0"/>
                    <a:pt x="4985" y="0"/>
                    <a:pt x="4985" y="0"/>
                  </a:cubicBezTo>
                  <a:cubicBezTo>
                    <a:pt x="2492" y="0"/>
                    <a:pt x="0" y="1728"/>
                    <a:pt x="0" y="5184"/>
                  </a:cubicBezTo>
                  <a:cubicBezTo>
                    <a:pt x="0" y="16416"/>
                    <a:pt x="0" y="16416"/>
                    <a:pt x="0" y="16416"/>
                  </a:cubicBezTo>
                  <a:cubicBezTo>
                    <a:pt x="0" y="19008"/>
                    <a:pt x="2492" y="21600"/>
                    <a:pt x="4985" y="21600"/>
                  </a:cubicBezTo>
                  <a:close/>
                  <a:moveTo>
                    <a:pt x="4154" y="3456"/>
                  </a:moveTo>
                  <a:cubicBezTo>
                    <a:pt x="17446" y="3456"/>
                    <a:pt x="17446" y="3456"/>
                    <a:pt x="17446" y="3456"/>
                  </a:cubicBezTo>
                  <a:cubicBezTo>
                    <a:pt x="17446" y="18144"/>
                    <a:pt x="17446" y="18144"/>
                    <a:pt x="17446" y="18144"/>
                  </a:cubicBezTo>
                  <a:cubicBezTo>
                    <a:pt x="4154" y="18144"/>
                    <a:pt x="4154" y="18144"/>
                    <a:pt x="4154" y="18144"/>
                  </a:cubicBezTo>
                  <a:lnTo>
                    <a:pt x="4154" y="345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/>
          </p:txBody>
        </p:sp>
      </p:grpSp>
      <p:sp>
        <p:nvSpPr>
          <p:cNvPr id="29" name="文本框 28"/>
          <p:cNvSpPr txBox="1"/>
          <p:nvPr/>
        </p:nvSpPr>
        <p:spPr>
          <a:xfrm>
            <a:off x="11014494" y="32631"/>
            <a:ext cx="94288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zh-CN" altLang="en-US" sz="16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>
            <p:custDataLst>
              <p:tags r:id="rId19"/>
            </p:custDataLst>
          </p:nvPr>
        </p:nvSpPr>
        <p:spPr>
          <a:xfrm>
            <a:off x="462915" y="1500505"/>
            <a:ext cx="334645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tourists explore Delhi easily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>
            <p:custDataLst>
              <p:tags r:id="rId20"/>
            </p:custDataLst>
          </p:nvPr>
        </p:nvSpPr>
        <p:spPr>
          <a:xfrm>
            <a:off x="1500049" y="963784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>
            <p:custDataLst>
              <p:tags r:id="rId21"/>
            </p:custDataLst>
          </p:nvPr>
        </p:nvSpPr>
        <p:spPr>
          <a:xfrm>
            <a:off x="462915" y="3496310"/>
            <a:ext cx="334645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highlights &amp; practical travel tips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矩形 33"/>
          <p:cNvSpPr/>
          <p:nvPr>
            <p:custDataLst>
              <p:tags r:id="rId22"/>
            </p:custDataLst>
          </p:nvPr>
        </p:nvSpPr>
        <p:spPr>
          <a:xfrm>
            <a:off x="1500049" y="2959707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>
            <p:custDataLst>
              <p:tags r:id="rId23"/>
            </p:custDataLst>
          </p:nvPr>
        </p:nvSpPr>
        <p:spPr>
          <a:xfrm>
            <a:off x="462915" y="5334000"/>
            <a:ext cx="334645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Showcase culture, food, and attractions</a:t>
            </a:r>
            <a:endParaRPr lang="en-US" altLang="en-GB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>
            <p:custDataLst>
              <p:tags r:id="rId24"/>
            </p:custDataLst>
          </p:nvPr>
        </p:nvSpPr>
        <p:spPr>
          <a:xfrm>
            <a:off x="1500049" y="4797629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370805" y="1302338"/>
            <a:ext cx="19880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98</a:t>
            </a:r>
            <a:r>
              <a:rPr lang="en-US" altLang="zh-CN" sz="4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%</a:t>
            </a:r>
            <a:endParaRPr lang="zh-CN" alt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文本框 7"/>
          <p:cNvSpPr txBox="1"/>
          <p:nvPr/>
        </p:nvSpPr>
        <p:spPr>
          <a:xfrm>
            <a:off x="3661737" y="550375"/>
            <a:ext cx="53778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Purpose of this Guide</a:t>
            </a:r>
            <a:endParaRPr lang="en-US" altLang="en-GB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" b="14330"/>
          <a:stretch>
            <a:fillRect/>
          </a:stretch>
        </p:blipFill>
        <p:spPr>
          <a:xfrm>
            <a:off x="4180" y="0"/>
            <a:ext cx="12192000" cy="6858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16200000">
            <a:off x="2503521" y="-2675990"/>
            <a:ext cx="7030468" cy="12037512"/>
          </a:xfrm>
          <a:prstGeom prst="rect">
            <a:avLst/>
          </a:prstGeom>
          <a:gradFill>
            <a:gsLst>
              <a:gs pos="61468">
                <a:srgbClr val="353B5C">
                  <a:alpha val="26000"/>
                </a:srgbClr>
              </a:gs>
              <a:gs pos="30000">
                <a:srgbClr val="162949">
                  <a:alpha val="49000"/>
                </a:srgbClr>
              </a:gs>
              <a:gs pos="99465">
                <a:srgbClr val="5A5072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>
            <p:custDataLst>
              <p:tags r:id="rId2"/>
            </p:custDataLst>
          </p:nvPr>
        </p:nvSpPr>
        <p:spPr>
          <a:xfrm>
            <a:off x="6763729" y="3169114"/>
            <a:ext cx="38882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Highlight famous markets &amp; food culture</a:t>
            </a:r>
            <a:endParaRPr lang="en-US" altLang="en-GB" sz="20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517093" y="3169296"/>
            <a:ext cx="38882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Offer a complete travel planning resource</a:t>
            </a:r>
            <a:endParaRPr lang="en-US" altLang="en-GB" sz="20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4"/>
            </p:custDataLst>
          </p:nvPr>
        </p:nvSpPr>
        <p:spPr>
          <a:xfrm>
            <a:off x="6682449" y="4712981"/>
            <a:ext cx="388826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Encourage tourism experience for everyone</a:t>
            </a:r>
            <a:endParaRPr lang="en-US" altLang="en-GB" sz="20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GB" sz="20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文本框 25"/>
          <p:cNvSpPr txBox="1"/>
          <p:nvPr>
            <p:custDataLst>
              <p:tags r:id="rId5"/>
            </p:custDataLst>
          </p:nvPr>
        </p:nvSpPr>
        <p:spPr>
          <a:xfrm>
            <a:off x="517728" y="4712981"/>
            <a:ext cx="3888263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0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Promote historic &amp; modern attractions</a:t>
            </a:r>
            <a:endParaRPr lang="en-US" altLang="en-GB" sz="200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文本框 7"/>
          <p:cNvSpPr txBox="1"/>
          <p:nvPr/>
        </p:nvSpPr>
        <p:spPr>
          <a:xfrm>
            <a:off x="4692342" y="595460"/>
            <a:ext cx="28162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Objectives</a:t>
            </a:r>
            <a:endParaRPr lang="en-US" altLang="en-GB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7"/>
          <p:cNvSpPr txBox="1"/>
          <p:nvPr/>
        </p:nvSpPr>
        <p:spPr>
          <a:xfrm>
            <a:off x="2837507" y="664675"/>
            <a:ext cx="497205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GB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Arial" panose="020B0604020202020204" pitchFamily="34" charset="0"/>
              </a:rPr>
              <a:t>New Delhi Wonders</a:t>
            </a:r>
            <a:endParaRPr lang="en-US" altLang="en-GB" sz="4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6" name="Picture 5" descr="Screenshot (227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506730"/>
            <a:ext cx="12192000" cy="5843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4" name="Picture 3" descr="Screenshot (228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7205"/>
            <a:ext cx="12192000" cy="58629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21" y="0"/>
            <a:ext cx="3267429" cy="4899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242" y="0"/>
            <a:ext cx="3267429" cy="489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67429" cy="48992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72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1" y="4109988"/>
            <a:ext cx="12192001" cy="2748012"/>
          </a:xfrm>
          <a:prstGeom prst="rect">
            <a:avLst/>
          </a:prstGeom>
          <a:solidFill>
            <a:srgbClr val="16294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5448300"/>
            <a:ext cx="41421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Gurudwaras, stadiums &amp; major stations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1120592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01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806825" y="5448300"/>
            <a:ext cx="381127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connectivity &amp; infrastructure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00157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02</a:t>
            </a:r>
            <a:endParaRPr lang="en-US" altLang="zh-CN" sz="160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7618095" y="5448300"/>
            <a:ext cx="33508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GB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buildings &amp; cultural spots</a:t>
            </a:r>
            <a:endParaRPr lang="en-US" altLang="en-GB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8860159" y="4459282"/>
            <a:ext cx="40894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</a:rPr>
              <a:t>03</a:t>
            </a:r>
            <a:endParaRPr lang="en-US" altLang="zh-CN" sz="1600">
              <a:solidFill>
                <a:schemeClr val="bg1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11190740" y="0"/>
            <a:ext cx="795098" cy="6923509"/>
            <a:chOff x="5554133" y="0"/>
            <a:chExt cx="795098" cy="6923509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848718" y="4215865"/>
              <a:ext cx="0" cy="2642135"/>
            </a:xfrm>
            <a:prstGeom prst="line">
              <a:avLst/>
            </a:prstGeom>
            <a:ln w="5715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49231" y="5183931"/>
              <a:ext cx="0" cy="1739578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554133" y="0"/>
              <a:ext cx="0" cy="6186343"/>
            </a:xfrm>
            <a:prstGeom prst="line">
              <a:avLst/>
            </a:prstGeom>
            <a:ln w="381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27"/>
          <p:cNvSpPr/>
          <p:nvPr/>
        </p:nvSpPr>
        <p:spPr>
          <a:xfrm>
            <a:off x="3808730" y="780415"/>
            <a:ext cx="33642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GB" sz="2800">
                <a:solidFill>
                  <a:schemeClr val="bg1"/>
                </a:solidFill>
              </a:rPr>
              <a:t>New Delhi Wonders</a:t>
            </a:r>
            <a:endParaRPr lang="en-US" altLang="en-GB" sz="2800">
              <a:solidFill>
                <a:schemeClr val="bg1"/>
              </a:solidFill>
            </a:endParaRPr>
          </a:p>
        </p:txBody>
      </p:sp>
      <p:pic>
        <p:nvPicPr>
          <p:cNvPr id="4" name="Picture 3" descr="Screenshot (229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79425"/>
            <a:ext cx="12192000" cy="58985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10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100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101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102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103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104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105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06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07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08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09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1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110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11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12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13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14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15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16.xml><?xml version="1.0" encoding="utf-8"?>
<p:tagLst xmlns:p="http://schemas.openxmlformats.org/presentationml/2006/main">
  <p:tag name="KSO_WM_DIAGRAM_VIRTUALLY_FRAME" val="{&quot;height&quot;:296.31574803149607,&quot;left&quot;:385.79944881889764,&quot;top&quot;:112.8,&quot;width&quot;:343.3005511811024}"/>
</p:tagLst>
</file>

<file path=ppt/tags/tag12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13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14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15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16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17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18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19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2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20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21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22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23.xml><?xml version="1.0" encoding="utf-8"?>
<p:tagLst xmlns:p="http://schemas.openxmlformats.org/presentationml/2006/main">
  <p:tag name="KSO_WM_DIAGRAM_VIRTUALLY_FRAME" val="{&quot;height&quot;:291.92236220472455,&quot;left&quot;:35.46599195195249,&quot;top&quot;:224.801968503937,&quot;width&quot;:903.084086788205}"/>
</p:tagLst>
</file>

<file path=ppt/tags/tag24.xml><?xml version="1.0" encoding="utf-8"?>
<p:tagLst xmlns:p="http://schemas.openxmlformats.org/presentationml/2006/main">
  <p:tag name="KSO_WM_DIAGRAM_VIRTUALLY_FRAME" val="{&quot;height&quot;:291.92236220472455,&quot;left&quot;:35.46599195195249,&quot;top&quot;:224.801968503937,&quot;width&quot;:903.084086788205}"/>
</p:tagLst>
</file>

<file path=ppt/tags/tag25.xml><?xml version="1.0" encoding="utf-8"?>
<p:tagLst xmlns:p="http://schemas.openxmlformats.org/presentationml/2006/main">
  <p:tag name="KSO_WM_DIAGRAM_VIRTUALLY_FRAME" val="{&quot;height&quot;:291.92236220472455,&quot;left&quot;:35.46599195195249,&quot;top&quot;:224.801968503937,&quot;width&quot;:903.084086788205}"/>
</p:tagLst>
</file>

<file path=ppt/tags/tag26.xml><?xml version="1.0" encoding="utf-8"?>
<p:tagLst xmlns:p="http://schemas.openxmlformats.org/presentationml/2006/main">
  <p:tag name="KSO_WM_DIAGRAM_VIRTUALLY_FRAME" val="{&quot;height&quot;:291.92236220472455,&quot;left&quot;:35.46599195195249,&quot;top&quot;:224.801968503937,&quot;width&quot;:903.084086788205}"/>
</p:tagLst>
</file>

<file path=ppt/tags/tag27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28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29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3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30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31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32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33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34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35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36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37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38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39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4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40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41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42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43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44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45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46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47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48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49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5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50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51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52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53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54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55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56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57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58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59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6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60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61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62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63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64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65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66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67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68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69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7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70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71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72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73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74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75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76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77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78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79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8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80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81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82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83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84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85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86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87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88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89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9.xml><?xml version="1.0" encoding="utf-8"?>
<p:tagLst xmlns:p="http://schemas.openxmlformats.org/presentationml/2006/main">
  <p:tag name="KSO_WM_DIAGRAM_VIRTUALLY_FRAME" val="{&quot;height&quot;:411.96409448818895,&quot;left&quot;:36.45,&quot;top&quot;:73.40944881889763,&quot;width&quot;:328.21409448818895}"/>
</p:tagLst>
</file>

<file path=ppt/tags/tag90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91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92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93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94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95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96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97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98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ags/tag99.xml><?xml version="1.0" encoding="utf-8"?>
<p:tagLst xmlns:p="http://schemas.openxmlformats.org/presentationml/2006/main">
  <p:tag name="KSO_WM_DIAGRAM_VIRTUALLY_FRAME" val="{&quot;height&quot;:143.22858267716538,&quot;left&quot;:0,&quot;top&quot;:351.12456692913383,&quot;width&quot;:893.2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3361</Words>
  <Application>WPS Presentation</Application>
  <PresentationFormat>宽屏</PresentationFormat>
  <Paragraphs>311</Paragraphs>
  <Slides>25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SimSun</vt:lpstr>
      <vt:lpstr>Wingdings</vt:lpstr>
      <vt:lpstr>方正清刻本悦宋简体</vt:lpstr>
      <vt:lpstr>Century Gothic</vt:lpstr>
      <vt:lpstr>Microsoft YaHei</vt:lpstr>
      <vt:lpstr>Arial Unicode MS</vt:lpstr>
      <vt:lpstr>Calibri</vt:lpstr>
      <vt:lpstr>Raleway ExtraBold</vt:lpstr>
      <vt:lpstr>Yu Gothic UI Semibold</vt:lpstr>
      <vt:lpstr>Office Theme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V32120</dc:creator>
  <cp:lastModifiedBy>Rajeev Tiwari</cp:lastModifiedBy>
  <cp:revision>49</cp:revision>
  <dcterms:created xsi:type="dcterms:W3CDTF">2019-06-23T03:07:00Z</dcterms:created>
  <dcterms:modified xsi:type="dcterms:W3CDTF">2025-12-25T12:06:15Z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2057-12.2.0.23196</vt:lpwstr>
  </property>
  <property fmtid="{D5CDD505-2E9C-101B-9397-08002B2CF9AE}" pid="3" name="ICV">
    <vt:lpwstr>29A42E4B30804DBFA90A949ADEADE1C4_11</vt:lpwstr>
  </property>
</Properties>
</file>